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300" r:id="rId5"/>
    <p:sldId id="289" r:id="rId6"/>
    <p:sldId id="287" r:id="rId7"/>
    <p:sldId id="308" r:id="rId8"/>
    <p:sldId id="291" r:id="rId9"/>
    <p:sldId id="317" r:id="rId10"/>
    <p:sldId id="306" r:id="rId11"/>
    <p:sldId id="309" r:id="rId12"/>
    <p:sldId id="311" r:id="rId13"/>
    <p:sldId id="290" r:id="rId14"/>
    <p:sldId id="316" r:id="rId15"/>
    <p:sldId id="320" r:id="rId16"/>
    <p:sldId id="299" r:id="rId17"/>
    <p:sldId id="307" r:id="rId18"/>
    <p:sldId id="318" r:id="rId19"/>
    <p:sldId id="312" r:id="rId20"/>
    <p:sldId id="310" r:id="rId21"/>
    <p:sldId id="315" r:id="rId22"/>
    <p:sldId id="319" r:id="rId23"/>
    <p:sldId id="303" r:id="rId24"/>
    <p:sldId id="321" r:id="rId25"/>
    <p:sldId id="292" r:id="rId26"/>
    <p:sldId id="323" r:id="rId27"/>
    <p:sldId id="32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8CC1"/>
    <a:srgbClr val="7030A0"/>
    <a:srgbClr val="06BFE0"/>
    <a:srgbClr val="F3D5CE"/>
    <a:srgbClr val="FF610D"/>
    <a:srgbClr val="EE6A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9661AB-9D12-4E10-9479-116EBF20D60C}" v="5960" dt="2019-11-07T22:17:14.0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2" autoAdjust="0"/>
    <p:restoredTop sz="63223" autoAdjust="0"/>
  </p:normalViewPr>
  <p:slideViewPr>
    <p:cSldViewPr snapToGrid="0" snapToObjects="1">
      <p:cViewPr>
        <p:scale>
          <a:sx n="56" d="100"/>
          <a:sy n="56" d="100"/>
        </p:scale>
        <p:origin x="1158" y="27"/>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ever Haparari" userId="057b9bcee20966b3" providerId="LiveId" clId="{D59661AB-9D12-4E10-9479-116EBF20D60C}"/>
    <pc:docChg chg="undo redo custSel addSld delSld modSld sldOrd addSection delSection">
      <pc:chgData name="Clever Haparari" userId="057b9bcee20966b3" providerId="LiveId" clId="{D59661AB-9D12-4E10-9479-116EBF20D60C}" dt="2019-11-07T22:17:14.020" v="27133" actId="20577"/>
      <pc:docMkLst>
        <pc:docMk/>
      </pc:docMkLst>
      <pc:sldChg chg="del">
        <pc:chgData name="Clever Haparari" userId="057b9bcee20966b3" providerId="LiveId" clId="{D59661AB-9D12-4E10-9479-116EBF20D60C}" dt="2019-11-06T03:43:12.011" v="102" actId="47"/>
        <pc:sldMkLst>
          <pc:docMk/>
          <pc:sldMk cId="2426355380" sldId="285"/>
        </pc:sldMkLst>
      </pc:sldChg>
      <pc:sldChg chg="addSp delSp modSp del">
        <pc:chgData name="Clever Haparari" userId="057b9bcee20966b3" providerId="LiveId" clId="{D59661AB-9D12-4E10-9479-116EBF20D60C}" dt="2019-11-07T16:20:17.090" v="10854" actId="47"/>
        <pc:sldMkLst>
          <pc:docMk/>
          <pc:sldMk cId="3035067632" sldId="286"/>
        </pc:sldMkLst>
        <pc:spChg chg="mod">
          <ac:chgData name="Clever Haparari" userId="057b9bcee20966b3" providerId="LiveId" clId="{D59661AB-9D12-4E10-9479-116EBF20D60C}" dt="2019-11-06T06:43:14.573" v="2236" actId="14100"/>
          <ac:spMkLst>
            <pc:docMk/>
            <pc:sldMk cId="3035067632" sldId="286"/>
            <ac:spMk id="5" creationId="{0055C3B5-DC14-954E-9C19-C62140CB72D7}"/>
          </ac:spMkLst>
        </pc:spChg>
        <pc:spChg chg="add del mod">
          <ac:chgData name="Clever Haparari" userId="057b9bcee20966b3" providerId="LiveId" clId="{D59661AB-9D12-4E10-9479-116EBF20D60C}" dt="2019-11-07T09:54:18.695" v="2458" actId="478"/>
          <ac:spMkLst>
            <pc:docMk/>
            <pc:sldMk cId="3035067632" sldId="286"/>
            <ac:spMk id="8" creationId="{7B9A6962-0437-4BE9-9723-14BE540C5516}"/>
          </ac:spMkLst>
        </pc:spChg>
        <pc:spChg chg="add del mod">
          <ac:chgData name="Clever Haparari" userId="057b9bcee20966b3" providerId="LiveId" clId="{D59661AB-9D12-4E10-9479-116EBF20D60C}" dt="2019-11-07T09:54:14.446" v="2457" actId="478"/>
          <ac:spMkLst>
            <pc:docMk/>
            <pc:sldMk cId="3035067632" sldId="286"/>
            <ac:spMk id="9" creationId="{E2ECCC61-1EA0-4D50-8C35-DAB9427FE6F3}"/>
          </ac:spMkLst>
        </pc:spChg>
        <pc:spChg chg="add mod">
          <ac:chgData name="Clever Haparari" userId="057b9bcee20966b3" providerId="LiveId" clId="{D59661AB-9D12-4E10-9479-116EBF20D60C}" dt="2019-11-07T09:55:17.346" v="2473" actId="14100"/>
          <ac:spMkLst>
            <pc:docMk/>
            <pc:sldMk cId="3035067632" sldId="286"/>
            <ac:spMk id="10" creationId="{5A09262F-2FE6-419A-BB50-69CF365F7589}"/>
          </ac:spMkLst>
        </pc:spChg>
        <pc:graphicFrameChg chg="add del mod">
          <ac:chgData name="Clever Haparari" userId="057b9bcee20966b3" providerId="LiveId" clId="{D59661AB-9D12-4E10-9479-116EBF20D60C}" dt="2019-11-07T10:01:10.561" v="2576" actId="12269"/>
          <ac:graphicFrameMkLst>
            <pc:docMk/>
            <pc:sldMk cId="3035067632" sldId="286"/>
            <ac:graphicFrameMk id="7" creationId="{EEA7F080-88F6-419B-AAFB-5770A00AFF6D}"/>
          </ac:graphicFrameMkLst>
        </pc:graphicFrameChg>
      </pc:sldChg>
      <pc:sldChg chg="addSp delSp modSp add del modTransition modAnim modNotesTx">
        <pc:chgData name="Clever Haparari" userId="057b9bcee20966b3" providerId="LiveId" clId="{D59661AB-9D12-4E10-9479-116EBF20D60C}" dt="2019-11-07T16:20:44.322" v="10856" actId="5793"/>
        <pc:sldMkLst>
          <pc:docMk/>
          <pc:sldMk cId="660273140" sldId="287"/>
        </pc:sldMkLst>
        <pc:spChg chg="mod">
          <ac:chgData name="Clever Haparari" userId="057b9bcee20966b3" providerId="LiveId" clId="{D59661AB-9D12-4E10-9479-116EBF20D60C}" dt="2019-11-06T06:43:38.509" v="2238"/>
          <ac:spMkLst>
            <pc:docMk/>
            <pc:sldMk cId="660273140" sldId="287"/>
            <ac:spMk id="5" creationId="{0055C3B5-DC14-954E-9C19-C62140CB72D7}"/>
          </ac:spMkLst>
        </pc:spChg>
        <pc:spChg chg="add del">
          <ac:chgData name="Clever Haparari" userId="057b9bcee20966b3" providerId="LiveId" clId="{D59661AB-9D12-4E10-9479-116EBF20D60C}" dt="2019-11-07T09:49:15.329" v="2428"/>
          <ac:spMkLst>
            <pc:docMk/>
            <pc:sldMk cId="660273140" sldId="287"/>
            <ac:spMk id="12" creationId="{BA6A7885-06F0-4E9C-B9D6-96868C6FF1A7}"/>
          </ac:spMkLst>
        </pc:spChg>
        <pc:spChg chg="add del">
          <ac:chgData name="Clever Haparari" userId="057b9bcee20966b3" providerId="LiveId" clId="{D59661AB-9D12-4E10-9479-116EBF20D60C}" dt="2019-11-07T09:49:15.329" v="2428"/>
          <ac:spMkLst>
            <pc:docMk/>
            <pc:sldMk cId="660273140" sldId="287"/>
            <ac:spMk id="13" creationId="{1D4004A7-A58C-455D-9D31-445D95A60D74}"/>
          </ac:spMkLst>
        </pc:spChg>
        <pc:spChg chg="add del">
          <ac:chgData name="Clever Haparari" userId="057b9bcee20966b3" providerId="LiveId" clId="{D59661AB-9D12-4E10-9479-116EBF20D60C}" dt="2019-11-07T09:49:15.329" v="2428"/>
          <ac:spMkLst>
            <pc:docMk/>
            <pc:sldMk cId="660273140" sldId="287"/>
            <ac:spMk id="14" creationId="{D1703484-F6D4-46FF-B112-5033B58966D6}"/>
          </ac:spMkLst>
        </pc:spChg>
        <pc:spChg chg="add del mod">
          <ac:chgData name="Clever Haparari" userId="057b9bcee20966b3" providerId="LiveId" clId="{D59661AB-9D12-4E10-9479-116EBF20D60C}" dt="2019-11-06T06:41:45.598" v="2107"/>
          <ac:spMkLst>
            <pc:docMk/>
            <pc:sldMk cId="660273140" sldId="287"/>
            <ac:spMk id="15" creationId="{A49880D8-5DAE-442A-AC47-E3F07237D414}"/>
          </ac:spMkLst>
        </pc:spChg>
        <pc:spChg chg="add del mod">
          <ac:chgData name="Clever Haparari" userId="057b9bcee20966b3" providerId="LiveId" clId="{D59661AB-9D12-4E10-9479-116EBF20D60C}" dt="2019-11-07T09:49:26.511" v="2429" actId="478"/>
          <ac:spMkLst>
            <pc:docMk/>
            <pc:sldMk cId="660273140" sldId="287"/>
            <ac:spMk id="16" creationId="{97BDB0D1-DCCB-4451-B520-0A1586F28A34}"/>
          </ac:spMkLst>
        </pc:spChg>
        <pc:spChg chg="add mod">
          <ac:chgData name="Clever Haparari" userId="057b9bcee20966b3" providerId="LiveId" clId="{D59661AB-9D12-4E10-9479-116EBF20D60C}" dt="2019-11-07T09:52:04.002" v="2443" actId="14100"/>
          <ac:spMkLst>
            <pc:docMk/>
            <pc:sldMk cId="660273140" sldId="287"/>
            <ac:spMk id="19" creationId="{5C468A61-C594-44D4-8351-D1FBDB0A53FF}"/>
          </ac:spMkLst>
        </pc:spChg>
        <pc:graphicFrameChg chg="mod">
          <ac:chgData name="Clever Haparari" userId="057b9bcee20966b3" providerId="LiveId" clId="{D59661AB-9D12-4E10-9479-116EBF20D60C}" dt="2019-11-07T15:19:08.924" v="8004" actId="20577"/>
          <ac:graphicFrameMkLst>
            <pc:docMk/>
            <pc:sldMk cId="660273140" sldId="287"/>
            <ac:graphicFrameMk id="9" creationId="{DED9D054-A5F1-4380-8BB6-C4635B0E20D5}"/>
          </ac:graphicFrameMkLst>
        </pc:graphicFrameChg>
        <pc:picChg chg="add mod">
          <ac:chgData name="Clever Haparari" userId="057b9bcee20966b3" providerId="LiveId" clId="{D59661AB-9D12-4E10-9479-116EBF20D60C}" dt="2019-11-07T09:52:51.312" v="2450" actId="14100"/>
          <ac:picMkLst>
            <pc:docMk/>
            <pc:sldMk cId="660273140" sldId="287"/>
            <ac:picMk id="18" creationId="{BF84AE9D-3BDB-4EBC-95F5-B075176E5234}"/>
          </ac:picMkLst>
        </pc:picChg>
      </pc:sldChg>
      <pc:sldChg chg="del">
        <pc:chgData name="Clever Haparari" userId="057b9bcee20966b3" providerId="LiveId" clId="{D59661AB-9D12-4E10-9479-116EBF20D60C}" dt="2019-11-07T21:59:59.251" v="26891" actId="47"/>
        <pc:sldMkLst>
          <pc:docMk/>
          <pc:sldMk cId="2698107697" sldId="288"/>
        </pc:sldMkLst>
      </pc:sldChg>
      <pc:sldChg chg="addSp delSp modSp add del ord modNotesTx">
        <pc:chgData name="Clever Haparari" userId="057b9bcee20966b3" providerId="LiveId" clId="{D59661AB-9D12-4E10-9479-116EBF20D60C}" dt="2019-11-07T21:10:17.951" v="22314" actId="6549"/>
        <pc:sldMkLst>
          <pc:docMk/>
          <pc:sldMk cId="3618015349" sldId="289"/>
        </pc:sldMkLst>
        <pc:spChg chg="del">
          <ac:chgData name="Clever Haparari" userId="057b9bcee20966b3" providerId="LiveId" clId="{D59661AB-9D12-4E10-9479-116EBF20D60C}" dt="2019-11-06T04:03:21.988" v="2010"/>
          <ac:spMkLst>
            <pc:docMk/>
            <pc:sldMk cId="3618015349" sldId="289"/>
            <ac:spMk id="2" creationId="{B5FEB0A5-866E-4C8C-8F90-7484B1D90C13}"/>
          </ac:spMkLst>
        </pc:spChg>
        <pc:spChg chg="del">
          <ac:chgData name="Clever Haparari" userId="057b9bcee20966b3" providerId="LiveId" clId="{D59661AB-9D12-4E10-9479-116EBF20D60C}" dt="2019-11-06T04:03:21.988" v="2010"/>
          <ac:spMkLst>
            <pc:docMk/>
            <pc:sldMk cId="3618015349" sldId="289"/>
            <ac:spMk id="3" creationId="{B4477125-95D6-46AD-A0CF-BFB91C65D7C7}"/>
          </ac:spMkLst>
        </pc:spChg>
        <pc:spChg chg="mod">
          <ac:chgData name="Clever Haparari" userId="057b9bcee20966b3" providerId="LiveId" clId="{D59661AB-9D12-4E10-9479-116EBF20D60C}" dt="2019-11-06T06:33:21.557" v="2026"/>
          <ac:spMkLst>
            <pc:docMk/>
            <pc:sldMk cId="3618015349" sldId="289"/>
            <ac:spMk id="4" creationId="{17880F3D-7D47-A94A-8E9F-DF8027DBBB0A}"/>
          </ac:spMkLst>
        </pc:spChg>
        <pc:spChg chg="mod">
          <ac:chgData name="Clever Haparari" userId="057b9bcee20966b3" providerId="LiveId" clId="{D59661AB-9D12-4E10-9479-116EBF20D60C}" dt="2019-11-07T10:01:31.491" v="2578" actId="20577"/>
          <ac:spMkLst>
            <pc:docMk/>
            <pc:sldMk cId="3618015349" sldId="289"/>
            <ac:spMk id="5" creationId="{0055C3B5-DC14-954E-9C19-C62140CB72D7}"/>
          </ac:spMkLst>
        </pc:spChg>
        <pc:spChg chg="mod">
          <ac:chgData name="Clever Haparari" userId="057b9bcee20966b3" providerId="LiveId" clId="{D59661AB-9D12-4E10-9479-116EBF20D60C}" dt="2019-11-06T06:33:21.557" v="2026"/>
          <ac:spMkLst>
            <pc:docMk/>
            <pc:sldMk cId="3618015349" sldId="289"/>
            <ac:spMk id="6" creationId="{720B69CA-1C9A-7045-8861-E0372493136A}"/>
          </ac:spMkLst>
        </pc:spChg>
        <pc:spChg chg="del">
          <ac:chgData name="Clever Haparari" userId="057b9bcee20966b3" providerId="LiveId" clId="{D59661AB-9D12-4E10-9479-116EBF20D60C}" dt="2019-11-06T04:03:21.988" v="2010"/>
          <ac:spMkLst>
            <pc:docMk/>
            <pc:sldMk cId="3618015349" sldId="289"/>
            <ac:spMk id="7" creationId="{DCE36617-DDFE-4578-9C31-BB2BAE137120}"/>
          </ac:spMkLst>
        </pc:spChg>
        <pc:spChg chg="add del mod">
          <ac:chgData name="Clever Haparari" userId="057b9bcee20966b3" providerId="LiveId" clId="{D59661AB-9D12-4E10-9479-116EBF20D60C}" dt="2019-11-06T06:33:21.557" v="2026"/>
          <ac:spMkLst>
            <pc:docMk/>
            <pc:sldMk cId="3618015349" sldId="289"/>
            <ac:spMk id="8" creationId="{99A19BD7-56B9-41D8-92E2-DB2B2D9FFC4A}"/>
          </ac:spMkLst>
        </pc:spChg>
        <pc:spChg chg="add del mod">
          <ac:chgData name="Clever Haparari" userId="057b9bcee20966b3" providerId="LiveId" clId="{D59661AB-9D12-4E10-9479-116EBF20D60C}" dt="2019-11-06T06:30:09.880" v="2019"/>
          <ac:spMkLst>
            <pc:docMk/>
            <pc:sldMk cId="3618015349" sldId="289"/>
            <ac:spMk id="10" creationId="{6BAF6325-711C-46F3-972E-C18B808EF9D5}"/>
          </ac:spMkLst>
        </pc:spChg>
        <pc:spChg chg="add del mod">
          <ac:chgData name="Clever Haparari" userId="057b9bcee20966b3" providerId="LiveId" clId="{D59661AB-9D12-4E10-9479-116EBF20D60C}" dt="2019-11-06T06:30:06.148" v="2018"/>
          <ac:spMkLst>
            <pc:docMk/>
            <pc:sldMk cId="3618015349" sldId="289"/>
            <ac:spMk id="11" creationId="{9F980E3D-1E7A-4D9C-B08D-FC6C0F0715C1}"/>
          </ac:spMkLst>
        </pc:spChg>
        <pc:spChg chg="add del mod">
          <ac:chgData name="Clever Haparari" userId="057b9bcee20966b3" providerId="LiveId" clId="{D59661AB-9D12-4E10-9479-116EBF20D60C}" dt="2019-11-06T06:33:32.070" v="2027" actId="478"/>
          <ac:spMkLst>
            <pc:docMk/>
            <pc:sldMk cId="3618015349" sldId="289"/>
            <ac:spMk id="12" creationId="{77F4E358-33F3-49AC-8041-E8EBF00EEC66}"/>
          </ac:spMkLst>
        </pc:spChg>
        <pc:spChg chg="add del mod">
          <ac:chgData name="Clever Haparari" userId="057b9bcee20966b3" providerId="LiveId" clId="{D59661AB-9D12-4E10-9479-116EBF20D60C}" dt="2019-11-06T06:33:35.639" v="2028" actId="478"/>
          <ac:spMkLst>
            <pc:docMk/>
            <pc:sldMk cId="3618015349" sldId="289"/>
            <ac:spMk id="13" creationId="{40E5BAAE-DA51-4690-967D-84F90D31CF86}"/>
          </ac:spMkLst>
        </pc:spChg>
        <pc:spChg chg="add del mod">
          <ac:chgData name="Clever Haparari" userId="057b9bcee20966b3" providerId="LiveId" clId="{D59661AB-9D12-4E10-9479-116EBF20D60C}" dt="2019-11-06T06:34:14.769" v="2030" actId="478"/>
          <ac:spMkLst>
            <pc:docMk/>
            <pc:sldMk cId="3618015349" sldId="289"/>
            <ac:spMk id="14" creationId="{15133D42-F05F-4F33-8DB5-5FC5F6108D49}"/>
          </ac:spMkLst>
        </pc:spChg>
        <pc:graphicFrameChg chg="mod">
          <ac:chgData name="Clever Haparari" userId="057b9bcee20966b3" providerId="LiveId" clId="{D59661AB-9D12-4E10-9479-116EBF20D60C}" dt="2019-11-07T21:06:38.115" v="21766" actId="20577"/>
          <ac:graphicFrameMkLst>
            <pc:docMk/>
            <pc:sldMk cId="3618015349" sldId="289"/>
            <ac:graphicFrameMk id="9" creationId="{DED9D054-A5F1-4380-8BB6-C4635B0E20D5}"/>
          </ac:graphicFrameMkLst>
        </pc:graphicFrameChg>
      </pc:sldChg>
      <pc:sldChg chg="modSp ord modNotesTx">
        <pc:chgData name="Clever Haparari" userId="057b9bcee20966b3" providerId="LiveId" clId="{D59661AB-9D12-4E10-9479-116EBF20D60C}" dt="2019-11-07T21:36:58.229" v="24128" actId="20577"/>
        <pc:sldMkLst>
          <pc:docMk/>
          <pc:sldMk cId="2643720703" sldId="290"/>
        </pc:sldMkLst>
        <pc:spChg chg="mod">
          <ac:chgData name="Clever Haparari" userId="057b9bcee20966b3" providerId="LiveId" clId="{D59661AB-9D12-4E10-9479-116EBF20D60C}" dt="2019-11-06T06:44:13.986" v="2277"/>
          <ac:spMkLst>
            <pc:docMk/>
            <pc:sldMk cId="2643720703" sldId="290"/>
            <ac:spMk id="5" creationId="{0055C3B5-DC14-954E-9C19-C62140CB72D7}"/>
          </ac:spMkLst>
        </pc:spChg>
        <pc:graphicFrameChg chg="mod">
          <ac:chgData name="Clever Haparari" userId="057b9bcee20966b3" providerId="LiveId" clId="{D59661AB-9D12-4E10-9479-116EBF20D60C}" dt="2019-11-07T18:07:11.311" v="17129" actId="113"/>
          <ac:graphicFrameMkLst>
            <pc:docMk/>
            <pc:sldMk cId="2643720703" sldId="290"/>
            <ac:graphicFrameMk id="9" creationId="{DED9D054-A5F1-4380-8BB6-C4635B0E20D5}"/>
          </ac:graphicFrameMkLst>
        </pc:graphicFrameChg>
      </pc:sldChg>
      <pc:sldChg chg="modSp ord modNotesTx">
        <pc:chgData name="Clever Haparari" userId="057b9bcee20966b3" providerId="LiveId" clId="{D59661AB-9D12-4E10-9479-116EBF20D60C}" dt="2019-11-07T18:34:46.937" v="18910" actId="20577"/>
        <pc:sldMkLst>
          <pc:docMk/>
          <pc:sldMk cId="2861373316" sldId="291"/>
        </pc:sldMkLst>
        <pc:spChg chg="mod">
          <ac:chgData name="Clever Haparari" userId="057b9bcee20966b3" providerId="LiveId" clId="{D59661AB-9D12-4E10-9479-116EBF20D60C}" dt="2019-11-06T06:44:38.710" v="2315"/>
          <ac:spMkLst>
            <pc:docMk/>
            <pc:sldMk cId="2861373316" sldId="291"/>
            <ac:spMk id="5" creationId="{0055C3B5-DC14-954E-9C19-C62140CB72D7}"/>
          </ac:spMkLst>
        </pc:spChg>
        <pc:graphicFrameChg chg="mod">
          <ac:chgData name="Clever Haparari" userId="057b9bcee20966b3" providerId="LiveId" clId="{D59661AB-9D12-4E10-9479-116EBF20D60C}" dt="2019-11-07T18:34:46.937" v="18910" actId="20577"/>
          <ac:graphicFrameMkLst>
            <pc:docMk/>
            <pc:sldMk cId="2861373316" sldId="291"/>
            <ac:graphicFrameMk id="9" creationId="{DED9D054-A5F1-4380-8BB6-C4635B0E20D5}"/>
          </ac:graphicFrameMkLst>
        </pc:graphicFrameChg>
      </pc:sldChg>
      <pc:sldChg chg="modSp ord modNotesTx">
        <pc:chgData name="Clever Haparari" userId="057b9bcee20966b3" providerId="LiveId" clId="{D59661AB-9D12-4E10-9479-116EBF20D60C}" dt="2019-11-07T19:10:13.106" v="21424" actId="2711"/>
        <pc:sldMkLst>
          <pc:docMk/>
          <pc:sldMk cId="3313981643" sldId="292"/>
        </pc:sldMkLst>
        <pc:spChg chg="mod">
          <ac:chgData name="Clever Haparari" userId="057b9bcee20966b3" providerId="LiveId" clId="{D59661AB-9D12-4E10-9479-116EBF20D60C}" dt="2019-11-07T09:48:38.764" v="2410" actId="20577"/>
          <ac:spMkLst>
            <pc:docMk/>
            <pc:sldMk cId="3313981643" sldId="292"/>
            <ac:spMk id="5" creationId="{0055C3B5-DC14-954E-9C19-C62140CB72D7}"/>
          </ac:spMkLst>
        </pc:spChg>
        <pc:graphicFrameChg chg="mod">
          <ac:chgData name="Clever Haparari" userId="057b9bcee20966b3" providerId="LiveId" clId="{D59661AB-9D12-4E10-9479-116EBF20D60C}" dt="2019-11-07T19:10:13.106" v="21424" actId="2711"/>
          <ac:graphicFrameMkLst>
            <pc:docMk/>
            <pc:sldMk cId="3313981643" sldId="292"/>
            <ac:graphicFrameMk id="9" creationId="{DED9D054-A5F1-4380-8BB6-C4635B0E20D5}"/>
          </ac:graphicFrameMkLst>
        </pc:graphicFrameChg>
      </pc:sldChg>
      <pc:sldChg chg="modSp del">
        <pc:chgData name="Clever Haparari" userId="057b9bcee20966b3" providerId="LiveId" clId="{D59661AB-9D12-4E10-9479-116EBF20D60C}" dt="2019-11-07T18:51:47.408" v="21022" actId="47"/>
        <pc:sldMkLst>
          <pc:docMk/>
          <pc:sldMk cId="3208674544" sldId="293"/>
        </pc:sldMkLst>
        <pc:spChg chg="mod">
          <ac:chgData name="Clever Haparari" userId="057b9bcee20966b3" providerId="LiveId" clId="{D59661AB-9D12-4E10-9479-116EBF20D60C}" dt="2019-11-07T09:48:40.105" v="2411" actId="20577"/>
          <ac:spMkLst>
            <pc:docMk/>
            <pc:sldMk cId="3208674544" sldId="293"/>
            <ac:spMk id="5" creationId="{0055C3B5-DC14-954E-9C19-C62140CB72D7}"/>
          </ac:spMkLst>
        </pc:spChg>
      </pc:sldChg>
      <pc:sldChg chg="modSp del">
        <pc:chgData name="Clever Haparari" userId="057b9bcee20966b3" providerId="LiveId" clId="{D59661AB-9D12-4E10-9479-116EBF20D60C}" dt="2019-11-07T19:10:23.009" v="21425" actId="47"/>
        <pc:sldMkLst>
          <pc:docMk/>
          <pc:sldMk cId="2931469313" sldId="294"/>
        </pc:sldMkLst>
        <pc:spChg chg="mod">
          <ac:chgData name="Clever Haparari" userId="057b9bcee20966b3" providerId="LiveId" clId="{D59661AB-9D12-4E10-9479-116EBF20D60C}" dt="2019-11-07T09:48:40.776" v="2414" actId="20577"/>
          <ac:spMkLst>
            <pc:docMk/>
            <pc:sldMk cId="2931469313" sldId="294"/>
            <ac:spMk id="5" creationId="{0055C3B5-DC14-954E-9C19-C62140CB72D7}"/>
          </ac:spMkLst>
        </pc:spChg>
        <pc:graphicFrameChg chg="mod">
          <ac:chgData name="Clever Haparari" userId="057b9bcee20966b3" providerId="LiveId" clId="{D59661AB-9D12-4E10-9479-116EBF20D60C}" dt="2019-11-07T19:08:11.890" v="21415"/>
          <ac:graphicFrameMkLst>
            <pc:docMk/>
            <pc:sldMk cId="2931469313" sldId="294"/>
            <ac:graphicFrameMk id="9" creationId="{DED9D054-A5F1-4380-8BB6-C4635B0E20D5}"/>
          </ac:graphicFrameMkLst>
        </pc:graphicFrameChg>
      </pc:sldChg>
      <pc:sldChg chg="del">
        <pc:chgData name="Clever Haparari" userId="057b9bcee20966b3" providerId="LiveId" clId="{D59661AB-9D12-4E10-9479-116EBF20D60C}" dt="2019-11-07T15:10:29.271" v="7959" actId="47"/>
        <pc:sldMkLst>
          <pc:docMk/>
          <pc:sldMk cId="1904401620" sldId="295"/>
        </pc:sldMkLst>
      </pc:sldChg>
      <pc:sldChg chg="addSp delSp modSp del">
        <pc:chgData name="Clever Haparari" userId="057b9bcee20966b3" providerId="LiveId" clId="{D59661AB-9D12-4E10-9479-116EBF20D60C}" dt="2019-11-07T09:53:06.955" v="2451" actId="47"/>
        <pc:sldMkLst>
          <pc:docMk/>
          <pc:sldMk cId="3482633818" sldId="296"/>
        </pc:sldMkLst>
        <pc:spChg chg="add del mod">
          <ac:chgData name="Clever Haparari" userId="057b9bcee20966b3" providerId="LiveId" clId="{D59661AB-9D12-4E10-9479-116EBF20D60C}" dt="2019-11-07T09:48:41.169" v="2417" actId="478"/>
          <ac:spMkLst>
            <pc:docMk/>
            <pc:sldMk cId="3482633818" sldId="296"/>
            <ac:spMk id="3" creationId="{E0BC9B6B-0242-4C99-B176-AE838327B59D}"/>
          </ac:spMkLst>
        </pc:spChg>
        <pc:spChg chg="mod">
          <ac:chgData name="Clever Haparari" userId="057b9bcee20966b3" providerId="LiveId" clId="{D59661AB-9D12-4E10-9479-116EBF20D60C}" dt="2019-11-06T06:42:09.194" v="2153" actId="20577"/>
          <ac:spMkLst>
            <pc:docMk/>
            <pc:sldMk cId="3482633818" sldId="296"/>
            <ac:spMk id="5" creationId="{0055C3B5-DC14-954E-9C19-C62140CB72D7}"/>
          </ac:spMkLst>
        </pc:spChg>
        <pc:graphicFrameChg chg="add del">
          <ac:chgData name="Clever Haparari" userId="057b9bcee20966b3" providerId="LiveId" clId="{D59661AB-9D12-4E10-9479-116EBF20D60C}" dt="2019-11-07T09:48:41.069" v="2416" actId="478"/>
          <ac:graphicFrameMkLst>
            <pc:docMk/>
            <pc:sldMk cId="3482633818" sldId="296"/>
            <ac:graphicFrameMk id="9" creationId="{DED9D054-A5F1-4380-8BB6-C4635B0E20D5}"/>
          </ac:graphicFrameMkLst>
        </pc:graphicFrameChg>
        <pc:picChg chg="add del mod">
          <ac:chgData name="Clever Haparari" userId="057b9bcee20966b3" providerId="LiveId" clId="{D59661AB-9D12-4E10-9479-116EBF20D60C}" dt="2019-11-07T09:48:50.281" v="2423" actId="478"/>
          <ac:picMkLst>
            <pc:docMk/>
            <pc:sldMk cId="3482633818" sldId="296"/>
            <ac:picMk id="7" creationId="{5EBD8FF5-7A76-4AE8-BDF4-3B314C834A49}"/>
          </ac:picMkLst>
        </pc:picChg>
        <pc:picChg chg="add del">
          <ac:chgData name="Clever Haparari" userId="057b9bcee20966b3" providerId="LiveId" clId="{D59661AB-9D12-4E10-9479-116EBF20D60C}" dt="2019-11-07T09:48:52.101" v="2424"/>
          <ac:picMkLst>
            <pc:docMk/>
            <pc:sldMk cId="3482633818" sldId="296"/>
            <ac:picMk id="8" creationId="{54431309-E4FE-47B6-B453-67190AE3A593}"/>
          </ac:picMkLst>
        </pc:picChg>
      </pc:sldChg>
      <pc:sldChg chg="modSp del ord modNotesTx">
        <pc:chgData name="Clever Haparari" userId="057b9bcee20966b3" providerId="LiveId" clId="{D59661AB-9D12-4E10-9479-116EBF20D60C}" dt="2019-11-07T18:22:55.892" v="18051" actId="47"/>
        <pc:sldMkLst>
          <pc:docMk/>
          <pc:sldMk cId="1969682604" sldId="297"/>
        </pc:sldMkLst>
        <pc:spChg chg="mod">
          <ac:chgData name="Clever Haparari" userId="057b9bcee20966b3" providerId="LiveId" clId="{D59661AB-9D12-4E10-9479-116EBF20D60C}" dt="2019-11-06T06:44:29.638" v="2296"/>
          <ac:spMkLst>
            <pc:docMk/>
            <pc:sldMk cId="1969682604" sldId="297"/>
            <ac:spMk id="5" creationId="{0055C3B5-DC14-954E-9C19-C62140CB72D7}"/>
          </ac:spMkLst>
        </pc:spChg>
        <pc:graphicFrameChg chg="mod">
          <ac:chgData name="Clever Haparari" userId="057b9bcee20966b3" providerId="LiveId" clId="{D59661AB-9D12-4E10-9479-116EBF20D60C}" dt="2019-11-07T18:22:29.107" v="18049"/>
          <ac:graphicFrameMkLst>
            <pc:docMk/>
            <pc:sldMk cId="1969682604" sldId="297"/>
            <ac:graphicFrameMk id="9" creationId="{DED9D054-A5F1-4380-8BB6-C4635B0E20D5}"/>
          </ac:graphicFrameMkLst>
        </pc:graphicFrameChg>
      </pc:sldChg>
      <pc:sldChg chg="modSp del modNotesTx">
        <pc:chgData name="Clever Haparari" userId="057b9bcee20966b3" providerId="LiveId" clId="{D59661AB-9D12-4E10-9479-116EBF20D60C}" dt="2019-11-07T18:58:59.741" v="21412" actId="47"/>
        <pc:sldMkLst>
          <pc:docMk/>
          <pc:sldMk cId="940556210" sldId="298"/>
        </pc:sldMkLst>
        <pc:graphicFrameChg chg="mod">
          <ac:chgData name="Clever Haparari" userId="057b9bcee20966b3" providerId="LiveId" clId="{D59661AB-9D12-4E10-9479-116EBF20D60C}" dt="2019-11-06T03:58:13.488" v="1211" actId="20577"/>
          <ac:graphicFrameMkLst>
            <pc:docMk/>
            <pc:sldMk cId="940556210" sldId="298"/>
            <ac:graphicFrameMk id="9" creationId="{DED9D054-A5F1-4380-8BB6-C4635B0E20D5}"/>
          </ac:graphicFrameMkLst>
        </pc:graphicFrameChg>
      </pc:sldChg>
      <pc:sldChg chg="modSp ord modNotesTx">
        <pc:chgData name="Clever Haparari" userId="057b9bcee20966b3" providerId="LiveId" clId="{D59661AB-9D12-4E10-9479-116EBF20D60C}" dt="2019-11-07T18:52:10.005" v="21024"/>
        <pc:sldMkLst>
          <pc:docMk/>
          <pc:sldMk cId="1365100943" sldId="299"/>
        </pc:sldMkLst>
        <pc:spChg chg="mod">
          <ac:chgData name="Clever Haparari" userId="057b9bcee20966b3" providerId="LiveId" clId="{D59661AB-9D12-4E10-9479-116EBF20D60C}" dt="2019-11-06T06:42:31.024" v="2216" actId="20577"/>
          <ac:spMkLst>
            <pc:docMk/>
            <pc:sldMk cId="1365100943" sldId="299"/>
            <ac:spMk id="5" creationId="{0055C3B5-DC14-954E-9C19-C62140CB72D7}"/>
          </ac:spMkLst>
        </pc:spChg>
        <pc:picChg chg="mod">
          <ac:chgData name="Clever Haparari" userId="057b9bcee20966b3" providerId="LiveId" clId="{D59661AB-9D12-4E10-9479-116EBF20D60C}" dt="2019-11-06T03:47:29.119" v="116" actId="14100"/>
          <ac:picMkLst>
            <pc:docMk/>
            <pc:sldMk cId="1365100943" sldId="299"/>
            <ac:picMk id="8" creationId="{9483F135-8836-45CD-BE93-21B4F612D8A3}"/>
          </ac:picMkLst>
        </pc:picChg>
      </pc:sldChg>
      <pc:sldChg chg="modSp modNotesTx">
        <pc:chgData name="Clever Haparari" userId="057b9bcee20966b3" providerId="LiveId" clId="{D59661AB-9D12-4E10-9479-116EBF20D60C}" dt="2019-11-07T21:04:57.431" v="21639" actId="20577"/>
        <pc:sldMkLst>
          <pc:docMk/>
          <pc:sldMk cId="1004498963" sldId="300"/>
        </pc:sldMkLst>
        <pc:spChg chg="mod">
          <ac:chgData name="Clever Haparari" userId="057b9bcee20966b3" providerId="LiveId" clId="{D59661AB-9D12-4E10-9479-116EBF20D60C}" dt="2019-11-07T13:48:13.424" v="6290" actId="1076"/>
          <ac:spMkLst>
            <pc:docMk/>
            <pc:sldMk cId="1004498963" sldId="300"/>
            <ac:spMk id="2" creationId="{F704EED5-2BBD-4609-BC9D-7B9EB5D9182E}"/>
          </ac:spMkLst>
        </pc:spChg>
        <pc:spChg chg="mod">
          <ac:chgData name="Clever Haparari" userId="057b9bcee20966b3" providerId="LiveId" clId="{D59661AB-9D12-4E10-9479-116EBF20D60C}" dt="2019-11-07T13:47:00.791" v="6269" actId="1076"/>
          <ac:spMkLst>
            <pc:docMk/>
            <pc:sldMk cId="1004498963" sldId="300"/>
            <ac:spMk id="3" creationId="{CD178A3D-74C3-47AC-8B70-00CF3227CC62}"/>
          </ac:spMkLst>
        </pc:spChg>
        <pc:spChg chg="mod">
          <ac:chgData name="Clever Haparari" userId="057b9bcee20966b3" providerId="LiveId" clId="{D59661AB-9D12-4E10-9479-116EBF20D60C}" dt="2019-11-07T13:48:23.835" v="6294" actId="313"/>
          <ac:spMkLst>
            <pc:docMk/>
            <pc:sldMk cId="1004498963" sldId="300"/>
            <ac:spMk id="4" creationId="{4242B24C-D639-49E8-ACA4-6716776E358D}"/>
          </ac:spMkLst>
        </pc:spChg>
      </pc:sldChg>
      <pc:sldChg chg="modSp add del modNotesTx">
        <pc:chgData name="Clever Haparari" userId="057b9bcee20966b3" providerId="LiveId" clId="{D59661AB-9D12-4E10-9479-116EBF20D60C}" dt="2019-11-07T18:59:01.973" v="21413" actId="47"/>
        <pc:sldMkLst>
          <pc:docMk/>
          <pc:sldMk cId="2179258030" sldId="301"/>
        </pc:sldMkLst>
        <pc:graphicFrameChg chg="mod">
          <ac:chgData name="Clever Haparari" userId="057b9bcee20966b3" providerId="LiveId" clId="{D59661AB-9D12-4E10-9479-116EBF20D60C}" dt="2019-11-07T13:34:43.727" v="6063" actId="20577"/>
          <ac:graphicFrameMkLst>
            <pc:docMk/>
            <pc:sldMk cId="2179258030" sldId="301"/>
            <ac:graphicFrameMk id="9" creationId="{DED9D054-A5F1-4380-8BB6-C4635B0E20D5}"/>
          </ac:graphicFrameMkLst>
        </pc:graphicFrameChg>
      </pc:sldChg>
      <pc:sldChg chg="modSp add del ord modNotesTx">
        <pc:chgData name="Clever Haparari" userId="057b9bcee20966b3" providerId="LiveId" clId="{D59661AB-9D12-4E10-9479-116EBF20D60C}" dt="2019-11-07T18:32:23.958" v="18660" actId="47"/>
        <pc:sldMkLst>
          <pc:docMk/>
          <pc:sldMk cId="414209912" sldId="302"/>
        </pc:sldMkLst>
        <pc:graphicFrameChg chg="mod">
          <ac:chgData name="Clever Haparari" userId="057b9bcee20966b3" providerId="LiveId" clId="{D59661AB-9D12-4E10-9479-116EBF20D60C}" dt="2019-11-07T16:30:36.961" v="10990" actId="20577"/>
          <ac:graphicFrameMkLst>
            <pc:docMk/>
            <pc:sldMk cId="414209912" sldId="302"/>
            <ac:graphicFrameMk id="9" creationId="{DED9D054-A5F1-4380-8BB6-C4635B0E20D5}"/>
          </ac:graphicFrameMkLst>
        </pc:graphicFrameChg>
      </pc:sldChg>
      <pc:sldChg chg="add del">
        <pc:chgData name="Clever Haparari" userId="057b9bcee20966b3" providerId="LiveId" clId="{D59661AB-9D12-4E10-9479-116EBF20D60C}" dt="2019-11-06T06:46:28.834" v="2376"/>
        <pc:sldMkLst>
          <pc:docMk/>
          <pc:sldMk cId="2031484162" sldId="302"/>
        </pc:sldMkLst>
      </pc:sldChg>
      <pc:sldChg chg="modSp add ord modNotesTx">
        <pc:chgData name="Clever Haparari" userId="057b9bcee20966b3" providerId="LiveId" clId="{D59661AB-9D12-4E10-9479-116EBF20D60C}" dt="2019-11-07T19:16:35.506" v="21573"/>
        <pc:sldMkLst>
          <pc:docMk/>
          <pc:sldMk cId="367908585" sldId="303"/>
        </pc:sldMkLst>
        <pc:graphicFrameChg chg="mod">
          <ac:chgData name="Clever Haparari" userId="057b9bcee20966b3" providerId="LiveId" clId="{D59661AB-9D12-4E10-9479-116EBF20D60C}" dt="2019-11-07T19:16:35.506" v="21573"/>
          <ac:graphicFrameMkLst>
            <pc:docMk/>
            <pc:sldMk cId="367908585" sldId="303"/>
            <ac:graphicFrameMk id="9" creationId="{DED9D054-A5F1-4380-8BB6-C4635B0E20D5}"/>
          </ac:graphicFrameMkLst>
        </pc:graphicFrameChg>
      </pc:sldChg>
      <pc:sldChg chg="addSp delSp modSp add del">
        <pc:chgData name="Clever Haparari" userId="057b9bcee20966b3" providerId="LiveId" clId="{D59661AB-9D12-4E10-9479-116EBF20D60C}" dt="2019-11-07T09:49:00.324" v="2427" actId="47"/>
        <pc:sldMkLst>
          <pc:docMk/>
          <pc:sldMk cId="784683872" sldId="303"/>
        </pc:sldMkLst>
        <pc:picChg chg="add del mod">
          <ac:chgData name="Clever Haparari" userId="057b9bcee20966b3" providerId="LiveId" clId="{D59661AB-9D12-4E10-9479-116EBF20D60C}" dt="2019-11-07T09:48:55.557" v="2426" actId="478"/>
          <ac:picMkLst>
            <pc:docMk/>
            <pc:sldMk cId="784683872" sldId="303"/>
            <ac:picMk id="7" creationId="{5EBD8FF5-7A76-4AE8-BDF4-3B314C834A49}"/>
          </ac:picMkLst>
        </pc:picChg>
      </pc:sldChg>
      <pc:sldChg chg="modSp add del ord modNotesTx">
        <pc:chgData name="Clever Haparari" userId="057b9bcee20966b3" providerId="LiveId" clId="{D59661AB-9D12-4E10-9479-116EBF20D60C}" dt="2019-11-07T16:52:14.825" v="11832" actId="47"/>
        <pc:sldMkLst>
          <pc:docMk/>
          <pc:sldMk cId="2676289601" sldId="304"/>
        </pc:sldMkLst>
        <pc:graphicFrameChg chg="mod">
          <ac:chgData name="Clever Haparari" userId="057b9bcee20966b3" providerId="LiveId" clId="{D59661AB-9D12-4E10-9479-116EBF20D60C}" dt="2019-11-07T16:51:53.869" v="11831" actId="113"/>
          <ac:graphicFrameMkLst>
            <pc:docMk/>
            <pc:sldMk cId="2676289601" sldId="304"/>
            <ac:graphicFrameMk id="9" creationId="{DED9D054-A5F1-4380-8BB6-C4635B0E20D5}"/>
          </ac:graphicFrameMkLst>
        </pc:graphicFrameChg>
      </pc:sldChg>
      <pc:sldChg chg="modSp add del">
        <pc:chgData name="Clever Haparari" userId="057b9bcee20966b3" providerId="LiveId" clId="{D59661AB-9D12-4E10-9479-116EBF20D60C}" dt="2019-11-07T09:58:51.563" v="2497" actId="47"/>
        <pc:sldMkLst>
          <pc:docMk/>
          <pc:sldMk cId="3146486760" sldId="304"/>
        </pc:sldMkLst>
        <pc:picChg chg="mod">
          <ac:chgData name="Clever Haparari" userId="057b9bcee20966b3" providerId="LiveId" clId="{D59661AB-9D12-4E10-9479-116EBF20D60C}" dt="2019-11-07T09:58:17.081" v="2495" actId="14100"/>
          <ac:picMkLst>
            <pc:docMk/>
            <pc:sldMk cId="3146486760" sldId="304"/>
            <ac:picMk id="7" creationId="{5EBD8FF5-7A76-4AE8-BDF4-3B314C834A49}"/>
          </ac:picMkLst>
        </pc:picChg>
      </pc:sldChg>
      <pc:sldChg chg="add del">
        <pc:chgData name="Clever Haparari" userId="057b9bcee20966b3" providerId="LiveId" clId="{D59661AB-9D12-4E10-9479-116EBF20D60C}" dt="2019-11-07T16:21:25.325" v="10857" actId="47"/>
        <pc:sldMkLst>
          <pc:docMk/>
          <pc:sldMk cId="2473364146" sldId="305"/>
        </pc:sldMkLst>
      </pc:sldChg>
      <pc:sldChg chg="modSp add del ord modNotesTx">
        <pc:chgData name="Clever Haparari" userId="057b9bcee20966b3" providerId="LiveId" clId="{D59661AB-9D12-4E10-9479-116EBF20D60C}" dt="2019-11-07T21:16:59.424" v="22884" actId="313"/>
        <pc:sldMkLst>
          <pc:docMk/>
          <pc:sldMk cId="725886784" sldId="306"/>
        </pc:sldMkLst>
        <pc:graphicFrameChg chg="mod">
          <ac:chgData name="Clever Haparari" userId="057b9bcee20966b3" providerId="LiveId" clId="{D59661AB-9D12-4E10-9479-116EBF20D60C}" dt="2019-11-07T17:18:26.917" v="13614" actId="20577"/>
          <ac:graphicFrameMkLst>
            <pc:docMk/>
            <pc:sldMk cId="725886784" sldId="306"/>
            <ac:graphicFrameMk id="9" creationId="{DED9D054-A5F1-4380-8BB6-C4635B0E20D5}"/>
          </ac:graphicFrameMkLst>
        </pc:graphicFrameChg>
      </pc:sldChg>
      <pc:sldChg chg="modSp add modNotesTx">
        <pc:chgData name="Clever Haparari" userId="057b9bcee20966b3" providerId="LiveId" clId="{D59661AB-9D12-4E10-9479-116EBF20D60C}" dt="2019-11-07T21:45:06.016" v="25221" actId="20577"/>
        <pc:sldMkLst>
          <pc:docMk/>
          <pc:sldMk cId="3155396281" sldId="307"/>
        </pc:sldMkLst>
        <pc:graphicFrameChg chg="mod">
          <ac:chgData name="Clever Haparari" userId="057b9bcee20966b3" providerId="LiveId" clId="{D59661AB-9D12-4E10-9479-116EBF20D60C}" dt="2019-11-07T18:29:41.409" v="18451"/>
          <ac:graphicFrameMkLst>
            <pc:docMk/>
            <pc:sldMk cId="3155396281" sldId="307"/>
            <ac:graphicFrameMk id="9" creationId="{DED9D054-A5F1-4380-8BB6-C4635B0E20D5}"/>
          </ac:graphicFrameMkLst>
        </pc:graphicFrameChg>
      </pc:sldChg>
      <pc:sldChg chg="modSp add ord modAnim modNotesTx">
        <pc:chgData name="Clever Haparari" userId="057b9bcee20966b3" providerId="LiveId" clId="{D59661AB-9D12-4E10-9479-116EBF20D60C}" dt="2019-11-07T21:12:43.483" v="22369" actId="20577"/>
        <pc:sldMkLst>
          <pc:docMk/>
          <pc:sldMk cId="2867374059" sldId="308"/>
        </pc:sldMkLst>
        <pc:graphicFrameChg chg="mod">
          <ac:chgData name="Clever Haparari" userId="057b9bcee20966b3" providerId="LiveId" clId="{D59661AB-9D12-4E10-9479-116EBF20D60C}" dt="2019-11-07T21:12:43.483" v="22369" actId="20577"/>
          <ac:graphicFrameMkLst>
            <pc:docMk/>
            <pc:sldMk cId="2867374059" sldId="308"/>
            <ac:graphicFrameMk id="9" creationId="{DED9D054-A5F1-4380-8BB6-C4635B0E20D5}"/>
          </ac:graphicFrameMkLst>
        </pc:graphicFrameChg>
      </pc:sldChg>
      <pc:sldChg chg="add del">
        <pc:chgData name="Clever Haparari" userId="057b9bcee20966b3" providerId="LiveId" clId="{D59661AB-9D12-4E10-9479-116EBF20D60C}" dt="2019-11-07T16:38:15.249" v="11108"/>
        <pc:sldMkLst>
          <pc:docMk/>
          <pc:sldMk cId="3334298635" sldId="308"/>
        </pc:sldMkLst>
      </pc:sldChg>
      <pc:sldChg chg="modSp add ord modNotesTx">
        <pc:chgData name="Clever Haparari" userId="057b9bcee20966b3" providerId="LiveId" clId="{D59661AB-9D12-4E10-9479-116EBF20D60C}" dt="2019-11-07T21:30:51.861" v="23366" actId="20577"/>
        <pc:sldMkLst>
          <pc:docMk/>
          <pc:sldMk cId="1702081167" sldId="309"/>
        </pc:sldMkLst>
        <pc:graphicFrameChg chg="mod">
          <ac:chgData name="Clever Haparari" userId="057b9bcee20966b3" providerId="LiveId" clId="{D59661AB-9D12-4E10-9479-116EBF20D60C}" dt="2019-11-07T16:55:53.311" v="12054" actId="20577"/>
          <ac:graphicFrameMkLst>
            <pc:docMk/>
            <pc:sldMk cId="1702081167" sldId="309"/>
            <ac:graphicFrameMk id="9" creationId="{DED9D054-A5F1-4380-8BB6-C4635B0E20D5}"/>
          </ac:graphicFrameMkLst>
        </pc:graphicFrameChg>
      </pc:sldChg>
      <pc:sldChg chg="modSp add del ord modNotesTx">
        <pc:chgData name="Clever Haparari" userId="057b9bcee20966b3" providerId="LiveId" clId="{D59661AB-9D12-4E10-9479-116EBF20D60C}" dt="2019-11-07T21:59:18.246" v="26890" actId="20577"/>
        <pc:sldMkLst>
          <pc:docMk/>
          <pc:sldMk cId="581279914" sldId="310"/>
        </pc:sldMkLst>
        <pc:graphicFrameChg chg="mod">
          <ac:chgData name="Clever Haparari" userId="057b9bcee20966b3" providerId="LiveId" clId="{D59661AB-9D12-4E10-9479-116EBF20D60C}" dt="2019-11-07T16:59:11.969" v="12218" actId="20577"/>
          <ac:graphicFrameMkLst>
            <pc:docMk/>
            <pc:sldMk cId="581279914" sldId="310"/>
            <ac:graphicFrameMk id="9" creationId="{DED9D054-A5F1-4380-8BB6-C4635B0E20D5}"/>
          </ac:graphicFrameMkLst>
        </pc:graphicFrameChg>
      </pc:sldChg>
      <pc:sldChg chg="modSp add modNotesTx">
        <pc:chgData name="Clever Haparari" userId="057b9bcee20966b3" providerId="LiveId" clId="{D59661AB-9D12-4E10-9479-116EBF20D60C}" dt="2019-11-07T21:41:19.996" v="24835" actId="14"/>
        <pc:sldMkLst>
          <pc:docMk/>
          <pc:sldMk cId="39603888" sldId="311"/>
        </pc:sldMkLst>
        <pc:graphicFrameChg chg="mod">
          <ac:chgData name="Clever Haparari" userId="057b9bcee20966b3" providerId="LiveId" clId="{D59661AB-9D12-4E10-9479-116EBF20D60C}" dt="2019-11-07T19:14:59.767" v="21549" actId="20577"/>
          <ac:graphicFrameMkLst>
            <pc:docMk/>
            <pc:sldMk cId="39603888" sldId="311"/>
            <ac:graphicFrameMk id="9" creationId="{DED9D054-A5F1-4380-8BB6-C4635B0E20D5}"/>
          </ac:graphicFrameMkLst>
        </pc:graphicFrameChg>
      </pc:sldChg>
      <pc:sldChg chg="modSp add ord modNotesTx">
        <pc:chgData name="Clever Haparari" userId="057b9bcee20966b3" providerId="LiveId" clId="{D59661AB-9D12-4E10-9479-116EBF20D60C}" dt="2019-11-07T21:49:48.913" v="25688" actId="20577"/>
        <pc:sldMkLst>
          <pc:docMk/>
          <pc:sldMk cId="513644147" sldId="312"/>
        </pc:sldMkLst>
        <pc:graphicFrameChg chg="mod">
          <ac:chgData name="Clever Haparari" userId="057b9bcee20966b3" providerId="LiveId" clId="{D59661AB-9D12-4E10-9479-116EBF20D60C}" dt="2019-11-07T17:23:36.741" v="13896" actId="20577"/>
          <ac:graphicFrameMkLst>
            <pc:docMk/>
            <pc:sldMk cId="513644147" sldId="312"/>
            <ac:graphicFrameMk id="9" creationId="{DED9D054-A5F1-4380-8BB6-C4635B0E20D5}"/>
          </ac:graphicFrameMkLst>
        </pc:graphicFrameChg>
      </pc:sldChg>
      <pc:sldChg chg="modSp add del modNotesTx">
        <pc:chgData name="Clever Haparari" userId="057b9bcee20966b3" providerId="LiveId" clId="{D59661AB-9D12-4E10-9479-116EBF20D60C}" dt="2019-11-07T18:00:04.094" v="16537" actId="47"/>
        <pc:sldMkLst>
          <pc:docMk/>
          <pc:sldMk cId="303388671" sldId="313"/>
        </pc:sldMkLst>
        <pc:graphicFrameChg chg="mod">
          <ac:chgData name="Clever Haparari" userId="057b9bcee20966b3" providerId="LiveId" clId="{D59661AB-9D12-4E10-9479-116EBF20D60C}" dt="2019-11-07T17:38:15.350" v="15480" actId="20577"/>
          <ac:graphicFrameMkLst>
            <pc:docMk/>
            <pc:sldMk cId="303388671" sldId="313"/>
            <ac:graphicFrameMk id="9" creationId="{DED9D054-A5F1-4380-8BB6-C4635B0E20D5}"/>
          </ac:graphicFrameMkLst>
        </pc:graphicFrameChg>
      </pc:sldChg>
      <pc:sldChg chg="add del ord">
        <pc:chgData name="Clever Haparari" userId="057b9bcee20966b3" providerId="LiveId" clId="{D59661AB-9D12-4E10-9479-116EBF20D60C}" dt="2019-11-07T19:06:49.895" v="21414" actId="47"/>
        <pc:sldMkLst>
          <pc:docMk/>
          <pc:sldMk cId="2230637089" sldId="314"/>
        </pc:sldMkLst>
      </pc:sldChg>
      <pc:sldChg chg="modSp add ord modNotesTx">
        <pc:chgData name="Clever Haparari" userId="057b9bcee20966b3" providerId="LiveId" clId="{D59661AB-9D12-4E10-9479-116EBF20D60C}" dt="2019-11-07T21:57:17.450" v="26722" actId="20577"/>
        <pc:sldMkLst>
          <pc:docMk/>
          <pc:sldMk cId="2684700449" sldId="315"/>
        </pc:sldMkLst>
        <pc:graphicFrameChg chg="mod">
          <ac:chgData name="Clever Haparari" userId="057b9bcee20966b3" providerId="LiveId" clId="{D59661AB-9D12-4E10-9479-116EBF20D60C}" dt="2019-11-07T21:56:57.750" v="26690" actId="20577"/>
          <ac:graphicFrameMkLst>
            <pc:docMk/>
            <pc:sldMk cId="2684700449" sldId="315"/>
            <ac:graphicFrameMk id="9" creationId="{DED9D054-A5F1-4380-8BB6-C4635B0E20D5}"/>
          </ac:graphicFrameMkLst>
        </pc:graphicFrameChg>
      </pc:sldChg>
      <pc:sldChg chg="modSp add modNotesTx">
        <pc:chgData name="Clever Haparari" userId="057b9bcee20966b3" providerId="LiveId" clId="{D59661AB-9D12-4E10-9479-116EBF20D60C}" dt="2019-11-07T21:38:53.847" v="24470" actId="20577"/>
        <pc:sldMkLst>
          <pc:docMk/>
          <pc:sldMk cId="3961235756" sldId="316"/>
        </pc:sldMkLst>
        <pc:graphicFrameChg chg="mod">
          <ac:chgData name="Clever Haparari" userId="057b9bcee20966b3" providerId="LiveId" clId="{D59661AB-9D12-4E10-9479-116EBF20D60C}" dt="2019-11-07T18:36:10.625" v="19101" actId="20577"/>
          <ac:graphicFrameMkLst>
            <pc:docMk/>
            <pc:sldMk cId="3961235756" sldId="316"/>
            <ac:graphicFrameMk id="9" creationId="{DED9D054-A5F1-4380-8BB6-C4635B0E20D5}"/>
          </ac:graphicFrameMkLst>
        </pc:graphicFrameChg>
      </pc:sldChg>
      <pc:sldChg chg="modSp add ord modNotesTx">
        <pc:chgData name="Clever Haparari" userId="057b9bcee20966b3" providerId="LiveId" clId="{D59661AB-9D12-4E10-9479-116EBF20D60C}" dt="2019-11-07T21:14:59.140" v="22664" actId="20577"/>
        <pc:sldMkLst>
          <pc:docMk/>
          <pc:sldMk cId="2356133826" sldId="317"/>
        </pc:sldMkLst>
        <pc:graphicFrameChg chg="mod">
          <ac:chgData name="Clever Haparari" userId="057b9bcee20966b3" providerId="LiveId" clId="{D59661AB-9D12-4E10-9479-116EBF20D60C}" dt="2019-11-07T19:13:30.772" v="21547" actId="20577"/>
          <ac:graphicFrameMkLst>
            <pc:docMk/>
            <pc:sldMk cId="2356133826" sldId="317"/>
            <ac:graphicFrameMk id="9" creationId="{DED9D054-A5F1-4380-8BB6-C4635B0E20D5}"/>
          </ac:graphicFrameMkLst>
        </pc:graphicFrameChg>
      </pc:sldChg>
      <pc:sldChg chg="modSp add modNotesTx">
        <pc:chgData name="Clever Haparari" userId="057b9bcee20966b3" providerId="LiveId" clId="{D59661AB-9D12-4E10-9479-116EBF20D60C}" dt="2019-11-07T21:46:32.870" v="25370" actId="20577"/>
        <pc:sldMkLst>
          <pc:docMk/>
          <pc:sldMk cId="1336058608" sldId="318"/>
        </pc:sldMkLst>
        <pc:graphicFrameChg chg="mod">
          <ac:chgData name="Clever Haparari" userId="057b9bcee20966b3" providerId="LiveId" clId="{D59661AB-9D12-4E10-9479-116EBF20D60C}" dt="2019-11-07T21:46:22.874" v="25348" actId="20577"/>
          <ac:graphicFrameMkLst>
            <pc:docMk/>
            <pc:sldMk cId="1336058608" sldId="318"/>
            <ac:graphicFrameMk id="9" creationId="{DED9D054-A5F1-4380-8BB6-C4635B0E20D5}"/>
          </ac:graphicFrameMkLst>
        </pc:graphicFrameChg>
      </pc:sldChg>
      <pc:sldChg chg="modSp add ord modNotesTx">
        <pc:chgData name="Clever Haparari" userId="057b9bcee20966b3" providerId="LiveId" clId="{D59661AB-9D12-4E10-9479-116EBF20D60C}" dt="2019-11-07T21:57:41.697" v="26725" actId="20577"/>
        <pc:sldMkLst>
          <pc:docMk/>
          <pc:sldMk cId="3681553642" sldId="319"/>
        </pc:sldMkLst>
        <pc:graphicFrameChg chg="mod">
          <ac:chgData name="Clever Haparari" userId="057b9bcee20966b3" providerId="LiveId" clId="{D59661AB-9D12-4E10-9479-116EBF20D60C}" dt="2019-11-07T18:34:07.519" v="18882" actId="20577"/>
          <ac:graphicFrameMkLst>
            <pc:docMk/>
            <pc:sldMk cId="3681553642" sldId="319"/>
            <ac:graphicFrameMk id="9" creationId="{DED9D054-A5F1-4380-8BB6-C4635B0E20D5}"/>
          </ac:graphicFrameMkLst>
        </pc:graphicFrameChg>
      </pc:sldChg>
      <pc:sldChg chg="addSp modSp add ord modNotesTx">
        <pc:chgData name="Clever Haparari" userId="057b9bcee20966b3" providerId="LiveId" clId="{D59661AB-9D12-4E10-9479-116EBF20D60C}" dt="2019-11-07T21:42:57.034" v="24916" actId="5793"/>
        <pc:sldMkLst>
          <pc:docMk/>
          <pc:sldMk cId="4041697505" sldId="320"/>
        </pc:sldMkLst>
        <pc:spChg chg="add mod">
          <ac:chgData name="Clever Haparari" userId="057b9bcee20966b3" providerId="LiveId" clId="{D59661AB-9D12-4E10-9479-116EBF20D60C}" dt="2019-11-07T18:58:26.012" v="21411" actId="1076"/>
          <ac:spMkLst>
            <pc:docMk/>
            <pc:sldMk cId="4041697505" sldId="320"/>
            <ac:spMk id="7" creationId="{6C4F886C-1BE3-4B05-8337-B2BEB8C5FEBE}"/>
          </ac:spMkLst>
        </pc:spChg>
        <pc:graphicFrameChg chg="mod">
          <ac:chgData name="Clever Haparari" userId="057b9bcee20966b3" providerId="LiveId" clId="{D59661AB-9D12-4E10-9479-116EBF20D60C}" dt="2019-11-07T18:56:36.869" v="21401" actId="20577"/>
          <ac:graphicFrameMkLst>
            <pc:docMk/>
            <pc:sldMk cId="4041697505" sldId="320"/>
            <ac:graphicFrameMk id="9" creationId="{DED9D054-A5F1-4380-8BB6-C4635B0E20D5}"/>
          </ac:graphicFrameMkLst>
        </pc:graphicFrameChg>
        <pc:picChg chg="add mod">
          <ac:chgData name="Clever Haparari" userId="057b9bcee20966b3" providerId="LiveId" clId="{D59661AB-9D12-4E10-9479-116EBF20D60C}" dt="2019-11-07T18:58:26.012" v="21411" actId="1076"/>
          <ac:picMkLst>
            <pc:docMk/>
            <pc:sldMk cId="4041697505" sldId="320"/>
            <ac:picMk id="3" creationId="{B2722779-0E2D-4877-9873-FF36CF0E3279}"/>
          </ac:picMkLst>
        </pc:picChg>
      </pc:sldChg>
      <pc:sldChg chg="add">
        <pc:chgData name="Clever Haparari" userId="057b9bcee20966b3" providerId="LiveId" clId="{D59661AB-9D12-4E10-9479-116EBF20D60C}" dt="2019-11-07T18:52:38.770" v="21025"/>
        <pc:sldMkLst>
          <pc:docMk/>
          <pc:sldMk cId="2172779884" sldId="321"/>
        </pc:sldMkLst>
      </pc:sldChg>
      <pc:sldChg chg="modSp add modNotesTx">
        <pc:chgData name="Clever Haparari" userId="057b9bcee20966b3" providerId="LiveId" clId="{D59661AB-9D12-4E10-9479-116EBF20D60C}" dt="2019-11-07T19:12:09.468" v="21495" actId="5793"/>
        <pc:sldMkLst>
          <pc:docMk/>
          <pc:sldMk cId="1731912802" sldId="322"/>
        </pc:sldMkLst>
        <pc:graphicFrameChg chg="mod">
          <ac:chgData name="Clever Haparari" userId="057b9bcee20966b3" providerId="LiveId" clId="{D59661AB-9D12-4E10-9479-116EBF20D60C}" dt="2019-11-07T19:11:53.163" v="21493" actId="12269"/>
          <ac:graphicFrameMkLst>
            <pc:docMk/>
            <pc:sldMk cId="1731912802" sldId="322"/>
            <ac:graphicFrameMk id="9" creationId="{DED9D054-A5F1-4380-8BB6-C4635B0E20D5}"/>
          </ac:graphicFrameMkLst>
        </pc:graphicFrameChg>
      </pc:sldChg>
      <pc:sldChg chg="modSp add">
        <pc:chgData name="Clever Haparari" userId="057b9bcee20966b3" providerId="LiveId" clId="{D59661AB-9D12-4E10-9479-116EBF20D60C}" dt="2019-11-07T22:17:14.020" v="27133" actId="20577"/>
        <pc:sldMkLst>
          <pc:docMk/>
          <pc:sldMk cId="3199478631" sldId="323"/>
        </pc:sldMkLst>
        <pc:graphicFrameChg chg="mod">
          <ac:chgData name="Clever Haparari" userId="057b9bcee20966b3" providerId="LiveId" clId="{D59661AB-9D12-4E10-9479-116EBF20D60C}" dt="2019-11-07T22:17:14.020" v="27133" actId="20577"/>
          <ac:graphicFrameMkLst>
            <pc:docMk/>
            <pc:sldMk cId="3199478631" sldId="323"/>
            <ac:graphicFrameMk id="9" creationId="{DED9D054-A5F1-4380-8BB6-C4635B0E20D5}"/>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A2827E-E384-4216-9641-CBEAC57E83F2}" type="doc">
      <dgm:prSet loTypeId="urn:microsoft.com/office/officeart/2005/8/layout/hList9" loCatId="list" qsTypeId="urn:microsoft.com/office/officeart/2005/8/quickstyle/3d7" qsCatId="3D" csTypeId="urn:microsoft.com/office/officeart/2005/8/colors/accent1_2" csCatId="accent1" phldr="1"/>
      <dgm:spPr/>
      <dgm:t>
        <a:bodyPr/>
        <a:lstStyle/>
        <a:p>
          <a:endParaRPr lang="en-ZW"/>
        </a:p>
      </dgm:t>
    </dgm:pt>
    <dgm:pt modelId="{6BB2A25F-FB57-4E5C-82A9-89EB3539E65D}">
      <dgm:prSet custT="1"/>
      <dgm:spPr/>
      <dgm:t>
        <a:bodyPr/>
        <a:lstStyle/>
        <a:p>
          <a:pPr algn="ctr"/>
          <a:r>
            <a:rPr lang="en-ZW" sz="3200" b="1" i="1" dirty="0">
              <a:latin typeface="Candara" panose="020E0502030303020204" pitchFamily="34" charset="0"/>
            </a:rPr>
            <a:t>The Zimbabwean (/world) measure of success</a:t>
          </a:r>
          <a:endParaRPr lang="en-ZW" sz="3200" b="1" dirty="0">
            <a:latin typeface="Candara" panose="020E0502030303020204" pitchFamily="34" charset="0"/>
          </a:endParaRP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46B01F42-6211-4792-82AF-BF13D58E8035}">
      <dgm:prSet custT="1"/>
      <dgm:spPr/>
      <dgm:t>
        <a:bodyPr/>
        <a:lstStyle/>
        <a:p>
          <a:r>
            <a:rPr lang="en-ZW" sz="2800" b="1" dirty="0">
              <a:latin typeface="Candara" panose="020E0502030303020204" pitchFamily="34" charset="0"/>
            </a:rPr>
            <a:t>Qualifications ( Academic/Professional)</a:t>
          </a:r>
        </a:p>
      </dgm:t>
    </dgm:pt>
    <dgm:pt modelId="{D3AC6EE4-DFE4-4691-BA80-199D9208678B}" type="parTrans" cxnId="{844A7D88-3EDE-4334-BA1E-46FDABB83D81}">
      <dgm:prSet/>
      <dgm:spPr/>
      <dgm:t>
        <a:bodyPr/>
        <a:lstStyle/>
        <a:p>
          <a:endParaRPr lang="en-ZW"/>
        </a:p>
      </dgm:t>
    </dgm:pt>
    <dgm:pt modelId="{C43B26A5-FD5F-4E96-B433-5B15849436E9}" type="sibTrans" cxnId="{844A7D88-3EDE-4334-BA1E-46FDABB83D81}">
      <dgm:prSet/>
      <dgm:spPr/>
      <dgm:t>
        <a:bodyPr/>
        <a:lstStyle/>
        <a:p>
          <a:endParaRPr lang="en-ZW"/>
        </a:p>
      </dgm:t>
    </dgm:pt>
    <dgm:pt modelId="{54CE2287-77C5-40EF-90B0-0D28173952F6}">
      <dgm:prSet custT="1"/>
      <dgm:spPr/>
      <dgm:t>
        <a:bodyPr/>
        <a:lstStyle/>
        <a:p>
          <a:r>
            <a:rPr lang="en-ZW" sz="2800" b="1" i="1" dirty="0">
              <a:latin typeface="Candara" panose="020E0502030303020204" pitchFamily="34" charset="0"/>
            </a:rPr>
            <a:t>Formal Dressing)</a:t>
          </a:r>
          <a:endParaRPr lang="en-ZW" sz="2800" b="1" dirty="0">
            <a:latin typeface="Candara" panose="020E0502030303020204" pitchFamily="34" charset="0"/>
          </a:endParaRPr>
        </a:p>
      </dgm:t>
    </dgm:pt>
    <dgm:pt modelId="{40484BC9-1239-4126-99E7-2FE54765EBC6}" type="parTrans" cxnId="{FBC1536B-942C-4453-8387-41E52875D7F4}">
      <dgm:prSet/>
      <dgm:spPr/>
      <dgm:t>
        <a:bodyPr/>
        <a:lstStyle/>
        <a:p>
          <a:endParaRPr lang="en-ZW"/>
        </a:p>
      </dgm:t>
    </dgm:pt>
    <dgm:pt modelId="{62DA3452-DC30-4A6A-AC2E-4390064A7F1F}" type="sibTrans" cxnId="{FBC1536B-942C-4453-8387-41E52875D7F4}">
      <dgm:prSet/>
      <dgm:spPr/>
      <dgm:t>
        <a:bodyPr/>
        <a:lstStyle/>
        <a:p>
          <a:endParaRPr lang="en-ZW"/>
        </a:p>
      </dgm:t>
    </dgm:pt>
    <dgm:pt modelId="{16905056-DF8E-47BD-AFB6-AEC49A680F08}">
      <dgm:prSet custT="1"/>
      <dgm:spPr/>
      <dgm:t>
        <a:bodyPr/>
        <a:lstStyle/>
        <a:p>
          <a:r>
            <a:rPr lang="en-ZW" sz="2800" b="1" dirty="0">
              <a:latin typeface="Candara" panose="020E0502030303020204" pitchFamily="34" charset="0"/>
            </a:rPr>
            <a:t>English Language proficiency</a:t>
          </a:r>
        </a:p>
      </dgm:t>
    </dgm:pt>
    <dgm:pt modelId="{D27D82D6-2440-484B-8DA3-4375897D90CB}" type="parTrans" cxnId="{28864C85-1A80-455D-9ACD-49DA659436A4}">
      <dgm:prSet/>
      <dgm:spPr/>
      <dgm:t>
        <a:bodyPr/>
        <a:lstStyle/>
        <a:p>
          <a:endParaRPr lang="en-ZW"/>
        </a:p>
      </dgm:t>
    </dgm:pt>
    <dgm:pt modelId="{4962FAC7-8B96-4CED-98EC-2F6CE49A0E5A}" type="sibTrans" cxnId="{28864C85-1A80-455D-9ACD-49DA659436A4}">
      <dgm:prSet/>
      <dgm:spPr/>
      <dgm:t>
        <a:bodyPr/>
        <a:lstStyle/>
        <a:p>
          <a:endParaRPr lang="en-ZW"/>
        </a:p>
      </dgm:t>
    </dgm:pt>
    <dgm:pt modelId="{810101CC-8BE5-42DD-BC86-E5F879173AB2}">
      <dgm:prSet custT="1"/>
      <dgm:spPr/>
      <dgm:t>
        <a:bodyPr/>
        <a:lstStyle/>
        <a:p>
          <a:r>
            <a:rPr lang="en-ZW" sz="2800" b="1" dirty="0">
              <a:latin typeface="Candara" panose="020E0502030303020204" pitchFamily="34" charset="0"/>
            </a:rPr>
            <a:t>Technology implementation </a:t>
          </a:r>
        </a:p>
      </dgm:t>
    </dgm:pt>
    <dgm:pt modelId="{9C1A58D0-0C57-4330-82C0-C132F4992D4E}" type="parTrans" cxnId="{79C8EB76-0462-48F5-96A1-8065AE5C6849}">
      <dgm:prSet/>
      <dgm:spPr/>
      <dgm:t>
        <a:bodyPr/>
        <a:lstStyle/>
        <a:p>
          <a:endParaRPr lang="en-ZW"/>
        </a:p>
      </dgm:t>
    </dgm:pt>
    <dgm:pt modelId="{3271D5F9-B2C3-440B-9C11-D7940DCCB76A}" type="sibTrans" cxnId="{79C8EB76-0462-48F5-96A1-8065AE5C6849}">
      <dgm:prSet/>
      <dgm:spPr/>
      <dgm:t>
        <a:bodyPr/>
        <a:lstStyle/>
        <a:p>
          <a:endParaRPr lang="en-ZW"/>
        </a:p>
      </dgm:t>
    </dgm:pt>
    <dgm:pt modelId="{B02573FD-3F90-45E4-9D8A-362AF88832CB}">
      <dgm:prSet/>
      <dgm:spPr/>
      <dgm:t>
        <a:bodyPr/>
        <a:lstStyle/>
        <a:p>
          <a:endParaRPr lang="en-ZW" sz="3300" dirty="0"/>
        </a:p>
      </dgm:t>
    </dgm:pt>
    <dgm:pt modelId="{FCB7FEE3-87E1-43F5-84B4-7222DA95D7DD}" type="sibTrans" cxnId="{06628E6E-95ED-4BF4-BCB5-E1EA9EC878AE}">
      <dgm:prSet/>
      <dgm:spPr/>
      <dgm:t>
        <a:bodyPr/>
        <a:lstStyle/>
        <a:p>
          <a:endParaRPr lang="en-ZW"/>
        </a:p>
      </dgm:t>
    </dgm:pt>
    <dgm:pt modelId="{1C5B5176-213C-43A5-9EF6-435D93F4996E}" type="parTrans" cxnId="{06628E6E-95ED-4BF4-BCB5-E1EA9EC878AE}">
      <dgm:prSet/>
      <dgm:spPr/>
      <dgm:t>
        <a:bodyPr/>
        <a:lstStyle/>
        <a:p>
          <a:endParaRPr lang="en-ZW"/>
        </a:p>
      </dgm:t>
    </dgm:pt>
    <dgm:pt modelId="{3BEB1409-B0E3-4A65-8FD0-5B9229C9C2F1}" type="pres">
      <dgm:prSet presAssocID="{BAA2827E-E384-4216-9641-CBEAC57E83F2}" presName="list" presStyleCnt="0">
        <dgm:presLayoutVars>
          <dgm:dir/>
          <dgm:animLvl val="lvl"/>
        </dgm:presLayoutVars>
      </dgm:prSet>
      <dgm:spPr/>
    </dgm:pt>
    <dgm:pt modelId="{2E4DB0D2-F641-4641-9CCE-1C378EF1B80B}" type="pres">
      <dgm:prSet presAssocID="{6BB2A25F-FB57-4E5C-82A9-89EB3539E65D}" presName="posSpace" presStyleCnt="0"/>
      <dgm:spPr/>
    </dgm:pt>
    <dgm:pt modelId="{F4C40155-9B96-468D-88D1-FC8DEFE301C5}" type="pres">
      <dgm:prSet presAssocID="{6BB2A25F-FB57-4E5C-82A9-89EB3539E65D}" presName="vertFlow" presStyleCnt="0"/>
      <dgm:spPr/>
    </dgm:pt>
    <dgm:pt modelId="{C5331CA0-105F-4AEE-BD32-FE215EDD2ADF}" type="pres">
      <dgm:prSet presAssocID="{6BB2A25F-FB57-4E5C-82A9-89EB3539E65D}" presName="topSpace" presStyleCnt="0"/>
      <dgm:spPr/>
    </dgm:pt>
    <dgm:pt modelId="{BA30CB52-FF7F-47D7-8209-83F715806A91}" type="pres">
      <dgm:prSet presAssocID="{6BB2A25F-FB57-4E5C-82A9-89EB3539E65D}" presName="firstComp" presStyleCnt="0"/>
      <dgm:spPr/>
    </dgm:pt>
    <dgm:pt modelId="{A77B7873-57CE-43A4-A6DF-CE96998C93DA}" type="pres">
      <dgm:prSet presAssocID="{6BB2A25F-FB57-4E5C-82A9-89EB3539E65D}" presName="firstChild" presStyleLbl="bgAccFollowNode1" presStyleIdx="0" presStyleCnt="1"/>
      <dgm:spPr/>
    </dgm:pt>
    <dgm:pt modelId="{9D31B9E9-4E30-401E-B196-33E7959E4A19}" type="pres">
      <dgm:prSet presAssocID="{6BB2A25F-FB57-4E5C-82A9-89EB3539E65D}" presName="firstChildTx" presStyleLbl="bgAccFollowNode1" presStyleIdx="0" presStyleCnt="1">
        <dgm:presLayoutVars>
          <dgm:bulletEnabled val="1"/>
        </dgm:presLayoutVars>
      </dgm:prSet>
      <dgm:spPr/>
    </dgm:pt>
    <dgm:pt modelId="{59E0A09F-76F8-4111-AC96-1C6A29881FCE}" type="pres">
      <dgm:prSet presAssocID="{6BB2A25F-FB57-4E5C-82A9-89EB3539E65D}" presName="negSpace" presStyleCnt="0"/>
      <dgm:spPr/>
    </dgm:pt>
    <dgm:pt modelId="{42E68204-4BAB-41C7-BB54-EE5694296510}" type="pres">
      <dgm:prSet presAssocID="{6BB2A25F-FB57-4E5C-82A9-89EB3539E65D}" presName="circle" presStyleLbl="node1" presStyleIdx="0" presStyleCnt="1"/>
      <dgm:spPr/>
    </dgm:pt>
  </dgm:ptLst>
  <dgm:cxnLst>
    <dgm:cxn modelId="{FB1F890A-A494-4454-82C9-7424B399BC55}" type="presOf" srcId="{46B01F42-6211-4792-82AF-BF13D58E8035}" destId="{9D31B9E9-4E30-401E-B196-33E7959E4A19}" srcOrd="1" destOrd="1" presId="urn:microsoft.com/office/officeart/2005/8/layout/hList9"/>
    <dgm:cxn modelId="{9A40E30B-5586-42D5-B952-5285AFACE280}" type="presOf" srcId="{BAA2827E-E384-4216-9641-CBEAC57E83F2}" destId="{3BEB1409-B0E3-4A65-8FD0-5B9229C9C2F1}" srcOrd="0" destOrd="0" presId="urn:microsoft.com/office/officeart/2005/8/layout/hList9"/>
    <dgm:cxn modelId="{3FDD430D-7E5C-4FE1-9393-7B936909D321}" type="presOf" srcId="{16905056-DF8E-47BD-AFB6-AEC49A680F08}" destId="{9D31B9E9-4E30-401E-B196-33E7959E4A19}" srcOrd="1" destOrd="3" presId="urn:microsoft.com/office/officeart/2005/8/layout/hList9"/>
    <dgm:cxn modelId="{13BBE913-BA30-406A-94BD-DF4741800ABD}" type="presOf" srcId="{6BB2A25F-FB57-4E5C-82A9-89EB3539E65D}" destId="{42E68204-4BAB-41C7-BB54-EE5694296510}" srcOrd="0" destOrd="0" presId="urn:microsoft.com/office/officeart/2005/8/layout/hList9"/>
    <dgm:cxn modelId="{A5C70F22-D5FB-4889-89D9-D1441423D583}" type="presOf" srcId="{16905056-DF8E-47BD-AFB6-AEC49A680F08}" destId="{A77B7873-57CE-43A4-A6DF-CE96998C93DA}" srcOrd="0" destOrd="3" presId="urn:microsoft.com/office/officeart/2005/8/layout/hList9"/>
    <dgm:cxn modelId="{B0ABC942-12E1-4EE1-9332-4FB2B0E77129}" type="presOf" srcId="{46B01F42-6211-4792-82AF-BF13D58E8035}" destId="{A77B7873-57CE-43A4-A6DF-CE96998C93DA}" srcOrd="0" destOrd="1" presId="urn:microsoft.com/office/officeart/2005/8/layout/hList9"/>
    <dgm:cxn modelId="{FBC1536B-942C-4453-8387-41E52875D7F4}" srcId="{B02573FD-3F90-45E4-9D8A-362AF88832CB}" destId="{54CE2287-77C5-40EF-90B0-0D28173952F6}" srcOrd="1" destOrd="0" parTransId="{40484BC9-1239-4126-99E7-2FE54765EBC6}" sibTransId="{62DA3452-DC30-4A6A-AC2E-4390064A7F1F}"/>
    <dgm:cxn modelId="{06628E6E-95ED-4BF4-BCB5-E1EA9EC878AE}" srcId="{6BB2A25F-FB57-4E5C-82A9-89EB3539E65D}" destId="{B02573FD-3F90-45E4-9D8A-362AF88832CB}" srcOrd="0" destOrd="0" parTransId="{1C5B5176-213C-43A5-9EF6-435D93F4996E}" sibTransId="{FCB7FEE3-87E1-43F5-84B4-7222DA95D7DD}"/>
    <dgm:cxn modelId="{79C8EB76-0462-48F5-96A1-8065AE5C6849}" srcId="{B02573FD-3F90-45E4-9D8A-362AF88832CB}" destId="{810101CC-8BE5-42DD-BC86-E5F879173AB2}" srcOrd="3" destOrd="0" parTransId="{9C1A58D0-0C57-4330-82C0-C132F4992D4E}" sibTransId="{3271D5F9-B2C3-440B-9C11-D7940DCCB76A}"/>
    <dgm:cxn modelId="{2B7EE67B-09FD-4904-B9C3-B532D7D823FC}" srcId="{BAA2827E-E384-4216-9641-CBEAC57E83F2}" destId="{6BB2A25F-FB57-4E5C-82A9-89EB3539E65D}" srcOrd="0" destOrd="0" parTransId="{436D2BDA-B409-4816-99C4-9E9C9E3B9D48}" sibTransId="{FF3BFC89-B634-440A-8A10-410F72EF3A0D}"/>
    <dgm:cxn modelId="{28864C85-1A80-455D-9ACD-49DA659436A4}" srcId="{B02573FD-3F90-45E4-9D8A-362AF88832CB}" destId="{16905056-DF8E-47BD-AFB6-AEC49A680F08}" srcOrd="2" destOrd="0" parTransId="{D27D82D6-2440-484B-8DA3-4375897D90CB}" sibTransId="{4962FAC7-8B96-4CED-98EC-2F6CE49A0E5A}"/>
    <dgm:cxn modelId="{844A7D88-3EDE-4334-BA1E-46FDABB83D81}" srcId="{B02573FD-3F90-45E4-9D8A-362AF88832CB}" destId="{46B01F42-6211-4792-82AF-BF13D58E8035}" srcOrd="0" destOrd="0" parTransId="{D3AC6EE4-DFE4-4691-BA80-199D9208678B}" sibTransId="{C43B26A5-FD5F-4E96-B433-5B15849436E9}"/>
    <dgm:cxn modelId="{9AA51389-4081-4511-B763-B16C66DE2134}" type="presOf" srcId="{B02573FD-3F90-45E4-9D8A-362AF88832CB}" destId="{A77B7873-57CE-43A4-A6DF-CE96998C93DA}" srcOrd="0" destOrd="0" presId="urn:microsoft.com/office/officeart/2005/8/layout/hList9"/>
    <dgm:cxn modelId="{6E13398B-95E8-440C-B0E1-DB800FB2542E}" type="presOf" srcId="{54CE2287-77C5-40EF-90B0-0D28173952F6}" destId="{A77B7873-57CE-43A4-A6DF-CE96998C93DA}" srcOrd="0" destOrd="2" presId="urn:microsoft.com/office/officeart/2005/8/layout/hList9"/>
    <dgm:cxn modelId="{FD30C3A9-45E9-4A84-96FC-FEB5BC19EB57}" type="presOf" srcId="{810101CC-8BE5-42DD-BC86-E5F879173AB2}" destId="{9D31B9E9-4E30-401E-B196-33E7959E4A19}" srcOrd="1" destOrd="4" presId="urn:microsoft.com/office/officeart/2005/8/layout/hList9"/>
    <dgm:cxn modelId="{ADA504C3-423F-449D-94B6-233B7D54EADF}" type="presOf" srcId="{54CE2287-77C5-40EF-90B0-0D28173952F6}" destId="{9D31B9E9-4E30-401E-B196-33E7959E4A19}" srcOrd="1" destOrd="2" presId="urn:microsoft.com/office/officeart/2005/8/layout/hList9"/>
    <dgm:cxn modelId="{2DA006D8-C167-49AC-B58B-001695923A86}" type="presOf" srcId="{810101CC-8BE5-42DD-BC86-E5F879173AB2}" destId="{A77B7873-57CE-43A4-A6DF-CE96998C93DA}" srcOrd="0" destOrd="4" presId="urn:microsoft.com/office/officeart/2005/8/layout/hList9"/>
    <dgm:cxn modelId="{7FF348ED-8E69-4FB1-AA4A-D1C7734DD45A}" type="presOf" srcId="{B02573FD-3F90-45E4-9D8A-362AF88832CB}" destId="{9D31B9E9-4E30-401E-B196-33E7959E4A19}" srcOrd="1" destOrd="0" presId="urn:microsoft.com/office/officeart/2005/8/layout/hList9"/>
    <dgm:cxn modelId="{3590963E-FDD7-4239-B96B-58CE903FE7FE}" type="presParOf" srcId="{3BEB1409-B0E3-4A65-8FD0-5B9229C9C2F1}" destId="{2E4DB0D2-F641-4641-9CCE-1C378EF1B80B}" srcOrd="0" destOrd="0" presId="urn:microsoft.com/office/officeart/2005/8/layout/hList9"/>
    <dgm:cxn modelId="{D190AAFC-F496-4512-90BF-C9EEA3B9AAA9}" type="presParOf" srcId="{3BEB1409-B0E3-4A65-8FD0-5B9229C9C2F1}" destId="{F4C40155-9B96-468D-88D1-FC8DEFE301C5}" srcOrd="1" destOrd="0" presId="urn:microsoft.com/office/officeart/2005/8/layout/hList9"/>
    <dgm:cxn modelId="{A463EFEB-C375-4CE2-A17A-B9471284E1D2}" type="presParOf" srcId="{F4C40155-9B96-468D-88D1-FC8DEFE301C5}" destId="{C5331CA0-105F-4AEE-BD32-FE215EDD2ADF}" srcOrd="0" destOrd="0" presId="urn:microsoft.com/office/officeart/2005/8/layout/hList9"/>
    <dgm:cxn modelId="{5166CA69-BE82-48DC-809D-C3BC317429E1}" type="presParOf" srcId="{F4C40155-9B96-468D-88D1-FC8DEFE301C5}" destId="{BA30CB52-FF7F-47D7-8209-83F715806A91}" srcOrd="1" destOrd="0" presId="urn:microsoft.com/office/officeart/2005/8/layout/hList9"/>
    <dgm:cxn modelId="{671F7559-5F64-4F91-A7B7-435EAE552E79}" type="presParOf" srcId="{BA30CB52-FF7F-47D7-8209-83F715806A91}" destId="{A77B7873-57CE-43A4-A6DF-CE96998C93DA}" srcOrd="0" destOrd="0" presId="urn:microsoft.com/office/officeart/2005/8/layout/hList9"/>
    <dgm:cxn modelId="{2665B1A8-2E5E-4D08-BCA0-5472AF077CFC}" type="presParOf" srcId="{BA30CB52-FF7F-47D7-8209-83F715806A91}" destId="{9D31B9E9-4E30-401E-B196-33E7959E4A19}" srcOrd="1" destOrd="0" presId="urn:microsoft.com/office/officeart/2005/8/layout/hList9"/>
    <dgm:cxn modelId="{84E1B439-9E2D-4497-8E92-71CA534C2EEB}" type="presParOf" srcId="{3BEB1409-B0E3-4A65-8FD0-5B9229C9C2F1}" destId="{59E0A09F-76F8-4111-AC96-1C6A29881FCE}" srcOrd="2" destOrd="0" presId="urn:microsoft.com/office/officeart/2005/8/layout/hList9"/>
    <dgm:cxn modelId="{3C3F86F1-3AA7-4F07-8953-65F7C1ED5519}" type="presParOf" srcId="{3BEB1409-B0E3-4A65-8FD0-5B9229C9C2F1}" destId="{42E68204-4BAB-41C7-BB54-EE5694296510}"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A2827E-E384-4216-9641-CBEAC57E83F2}" type="doc">
      <dgm:prSet loTypeId="urn:microsoft.com/office/officeart/2005/8/layout/lProcess2" loCatId="list" qsTypeId="urn:microsoft.com/office/officeart/2005/8/quickstyle/3d7" qsCatId="3D" csTypeId="urn:microsoft.com/office/officeart/2005/8/colors/accent1_2" csCatId="accent1" phldr="1"/>
      <dgm:spPr/>
      <dgm:t>
        <a:bodyPr/>
        <a:lstStyle/>
        <a:p>
          <a:endParaRPr lang="en-ZW"/>
        </a:p>
      </dgm:t>
    </dgm:pt>
    <dgm:pt modelId="{6BB2A25F-FB57-4E5C-82A9-89EB3539E65D}">
      <dgm:prSet custT="1"/>
      <dgm:spPr/>
      <dgm:t>
        <a:bodyPr/>
        <a:lstStyle/>
        <a:p>
          <a:pPr algn="ctr"/>
          <a:r>
            <a:rPr lang="en-ZW" sz="3200" dirty="0">
              <a:latin typeface="Candara" panose="020E0502030303020204" pitchFamily="34" charset="0"/>
            </a:rPr>
            <a:t>Deployment of Product at end of Project</a:t>
          </a: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B17C29A8-E849-4950-8174-16E05024AAD9}">
      <dgm:prSet/>
      <dgm:spPr/>
      <dgm:t>
        <a:bodyPr/>
        <a:lstStyle/>
        <a:p>
          <a:r>
            <a:rPr lang="en-ZW" b="1" dirty="0">
              <a:latin typeface="Candara" panose="020E0502030303020204" pitchFamily="34" charset="0"/>
            </a:rPr>
            <a:t>Late benefits realisation</a:t>
          </a:r>
          <a:endParaRPr lang="en-ZW" b="0" dirty="0">
            <a:latin typeface="Candara" panose="020E0502030303020204" pitchFamily="34" charset="0"/>
          </a:endParaRPr>
        </a:p>
      </dgm:t>
    </dgm:pt>
    <dgm:pt modelId="{D3A14A15-9439-4630-A6F3-D676B4837302}" type="parTrans" cxnId="{C4CF0E7B-8C33-4A82-AE85-20440C1C52AC}">
      <dgm:prSet/>
      <dgm:spPr/>
      <dgm:t>
        <a:bodyPr/>
        <a:lstStyle/>
        <a:p>
          <a:endParaRPr lang="en-ZW"/>
        </a:p>
      </dgm:t>
    </dgm:pt>
    <dgm:pt modelId="{28F44D1A-F513-40BA-9FD0-86413241217A}" type="sibTrans" cxnId="{C4CF0E7B-8C33-4A82-AE85-20440C1C52AC}">
      <dgm:prSet/>
      <dgm:spPr/>
      <dgm:t>
        <a:bodyPr/>
        <a:lstStyle/>
        <a:p>
          <a:endParaRPr lang="en-ZW"/>
        </a:p>
      </dgm:t>
    </dgm:pt>
    <dgm:pt modelId="{C0C218C4-0C61-4754-A238-201593327C3D}" type="pres">
      <dgm:prSet presAssocID="{BAA2827E-E384-4216-9641-CBEAC57E83F2}" presName="theList" presStyleCnt="0">
        <dgm:presLayoutVars>
          <dgm:dir/>
          <dgm:animLvl val="lvl"/>
          <dgm:resizeHandles val="exact"/>
        </dgm:presLayoutVars>
      </dgm:prSet>
      <dgm:spPr/>
    </dgm:pt>
    <dgm:pt modelId="{3E9E9F29-C346-4DE3-943D-33146CDE7B9E}" type="pres">
      <dgm:prSet presAssocID="{6BB2A25F-FB57-4E5C-82A9-89EB3539E65D}" presName="compNode" presStyleCnt="0"/>
      <dgm:spPr/>
    </dgm:pt>
    <dgm:pt modelId="{3BD8E761-6FD1-44E6-89CC-D7705B7C4F74}" type="pres">
      <dgm:prSet presAssocID="{6BB2A25F-FB57-4E5C-82A9-89EB3539E65D}" presName="aNode" presStyleLbl="bgShp" presStyleIdx="0" presStyleCnt="1"/>
      <dgm:spPr/>
    </dgm:pt>
    <dgm:pt modelId="{73049766-763E-4A8D-8710-901D515B12C1}" type="pres">
      <dgm:prSet presAssocID="{6BB2A25F-FB57-4E5C-82A9-89EB3539E65D}" presName="textNode" presStyleLbl="bgShp" presStyleIdx="0" presStyleCnt="1"/>
      <dgm:spPr/>
    </dgm:pt>
    <dgm:pt modelId="{E56643F8-3766-4558-B319-DE0C86935855}" type="pres">
      <dgm:prSet presAssocID="{6BB2A25F-FB57-4E5C-82A9-89EB3539E65D}" presName="compChildNode" presStyleCnt="0"/>
      <dgm:spPr/>
    </dgm:pt>
    <dgm:pt modelId="{513244D2-4624-44B1-8779-B02679106371}" type="pres">
      <dgm:prSet presAssocID="{6BB2A25F-FB57-4E5C-82A9-89EB3539E65D}" presName="theInnerList" presStyleCnt="0"/>
      <dgm:spPr/>
    </dgm:pt>
    <dgm:pt modelId="{8682AF01-3983-4421-9FE9-31FF2E34613C}" type="pres">
      <dgm:prSet presAssocID="{B17C29A8-E849-4950-8174-16E05024AAD9}" presName="childNode" presStyleLbl="node1" presStyleIdx="0" presStyleCnt="1">
        <dgm:presLayoutVars>
          <dgm:bulletEnabled val="1"/>
        </dgm:presLayoutVars>
      </dgm:prSet>
      <dgm:spPr/>
    </dgm:pt>
  </dgm:ptLst>
  <dgm:cxnLst>
    <dgm:cxn modelId="{FDDA2D69-31D8-4957-91BE-8C84375BD482}" type="presOf" srcId="{6BB2A25F-FB57-4E5C-82A9-89EB3539E65D}" destId="{3BD8E761-6FD1-44E6-89CC-D7705B7C4F74}" srcOrd="0" destOrd="0" presId="urn:microsoft.com/office/officeart/2005/8/layout/lProcess2"/>
    <dgm:cxn modelId="{C4CF0E7B-8C33-4A82-AE85-20440C1C52AC}" srcId="{6BB2A25F-FB57-4E5C-82A9-89EB3539E65D}" destId="{B17C29A8-E849-4950-8174-16E05024AAD9}" srcOrd="0" destOrd="0" parTransId="{D3A14A15-9439-4630-A6F3-D676B4837302}" sibTransId="{28F44D1A-F513-40BA-9FD0-86413241217A}"/>
    <dgm:cxn modelId="{2B7EE67B-09FD-4904-B9C3-B532D7D823FC}" srcId="{BAA2827E-E384-4216-9641-CBEAC57E83F2}" destId="{6BB2A25F-FB57-4E5C-82A9-89EB3539E65D}" srcOrd="0" destOrd="0" parTransId="{436D2BDA-B409-4816-99C4-9E9C9E3B9D48}" sibTransId="{FF3BFC89-B634-440A-8A10-410F72EF3A0D}"/>
    <dgm:cxn modelId="{660F2B7D-7959-4058-A1AD-0D4CC98AC863}" type="presOf" srcId="{6BB2A25F-FB57-4E5C-82A9-89EB3539E65D}" destId="{73049766-763E-4A8D-8710-901D515B12C1}" srcOrd="1" destOrd="0" presId="urn:microsoft.com/office/officeart/2005/8/layout/lProcess2"/>
    <dgm:cxn modelId="{4C62D6A1-B560-412D-B45D-21237C8F1A7A}" type="presOf" srcId="{B17C29A8-E849-4950-8174-16E05024AAD9}" destId="{8682AF01-3983-4421-9FE9-31FF2E34613C}" srcOrd="0" destOrd="0" presId="urn:microsoft.com/office/officeart/2005/8/layout/lProcess2"/>
    <dgm:cxn modelId="{29E7B9B8-3A34-4790-B35A-81FB23306A34}" type="presOf" srcId="{BAA2827E-E384-4216-9641-CBEAC57E83F2}" destId="{C0C218C4-0C61-4754-A238-201593327C3D}" srcOrd="0" destOrd="0" presId="urn:microsoft.com/office/officeart/2005/8/layout/lProcess2"/>
    <dgm:cxn modelId="{156914AC-BCC8-4688-928E-B32D7F52B56A}" type="presParOf" srcId="{C0C218C4-0C61-4754-A238-201593327C3D}" destId="{3E9E9F29-C346-4DE3-943D-33146CDE7B9E}" srcOrd="0" destOrd="0" presId="urn:microsoft.com/office/officeart/2005/8/layout/lProcess2"/>
    <dgm:cxn modelId="{DD4A6D10-9D99-4AB6-BE59-2EE55017E3FA}" type="presParOf" srcId="{3E9E9F29-C346-4DE3-943D-33146CDE7B9E}" destId="{3BD8E761-6FD1-44E6-89CC-D7705B7C4F74}" srcOrd="0" destOrd="0" presId="urn:microsoft.com/office/officeart/2005/8/layout/lProcess2"/>
    <dgm:cxn modelId="{33503E8E-D921-4FBE-8ADD-D212BF8672B5}" type="presParOf" srcId="{3E9E9F29-C346-4DE3-943D-33146CDE7B9E}" destId="{73049766-763E-4A8D-8710-901D515B12C1}" srcOrd="1" destOrd="0" presId="urn:microsoft.com/office/officeart/2005/8/layout/lProcess2"/>
    <dgm:cxn modelId="{E8CD1932-C0CA-4412-8CAC-1022789F08CF}" type="presParOf" srcId="{3E9E9F29-C346-4DE3-943D-33146CDE7B9E}" destId="{E56643F8-3766-4558-B319-DE0C86935855}" srcOrd="2" destOrd="0" presId="urn:microsoft.com/office/officeart/2005/8/layout/lProcess2"/>
    <dgm:cxn modelId="{03088747-0BFD-4A26-95CF-2A81F8853286}" type="presParOf" srcId="{E56643F8-3766-4558-B319-DE0C86935855}" destId="{513244D2-4624-44B1-8779-B02679106371}" srcOrd="0" destOrd="0" presId="urn:microsoft.com/office/officeart/2005/8/layout/lProcess2"/>
    <dgm:cxn modelId="{43C92FB8-7E54-4275-9C2C-7A14957E00A5}" type="presParOf" srcId="{513244D2-4624-44B1-8779-B02679106371}" destId="{8682AF01-3983-4421-9FE9-31FF2E34613C}"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AA2827E-E384-4216-9641-CBEAC57E83F2}" type="doc">
      <dgm:prSet loTypeId="urn:microsoft.com/office/officeart/2005/8/layout/lProcess2" loCatId="list" qsTypeId="urn:microsoft.com/office/officeart/2005/8/quickstyle/3d7" qsCatId="3D" csTypeId="urn:microsoft.com/office/officeart/2005/8/colors/accent1_2" csCatId="accent1" phldr="1"/>
      <dgm:spPr/>
      <dgm:t>
        <a:bodyPr/>
        <a:lstStyle/>
        <a:p>
          <a:endParaRPr lang="en-ZW"/>
        </a:p>
      </dgm:t>
    </dgm:pt>
    <dgm:pt modelId="{6BB2A25F-FB57-4E5C-82A9-89EB3539E65D}">
      <dgm:prSet custT="1"/>
      <dgm:spPr/>
      <dgm:t>
        <a:bodyPr/>
        <a:lstStyle/>
        <a:p>
          <a:pPr algn="ctr"/>
          <a:r>
            <a:rPr lang="en-ZW" sz="3200" dirty="0">
              <a:latin typeface="Candara" panose="020E0502030303020204" pitchFamily="34" charset="0"/>
            </a:rPr>
            <a:t>Infrequent communication</a:t>
          </a: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B17C29A8-E849-4950-8174-16E05024AAD9}">
      <dgm:prSet/>
      <dgm:spPr/>
      <dgm:t>
        <a:bodyPr/>
        <a:lstStyle/>
        <a:p>
          <a:r>
            <a:rPr lang="en-ZW" b="0" dirty="0">
              <a:latin typeface="Candara" panose="020E0502030303020204" pitchFamily="34" charset="0"/>
            </a:rPr>
            <a:t>Subdued transparency ( Watermelon projects)</a:t>
          </a:r>
        </a:p>
      </dgm:t>
    </dgm:pt>
    <dgm:pt modelId="{D3A14A15-9439-4630-A6F3-D676B4837302}" type="parTrans" cxnId="{C4CF0E7B-8C33-4A82-AE85-20440C1C52AC}">
      <dgm:prSet/>
      <dgm:spPr/>
      <dgm:t>
        <a:bodyPr/>
        <a:lstStyle/>
        <a:p>
          <a:endParaRPr lang="en-ZW"/>
        </a:p>
      </dgm:t>
    </dgm:pt>
    <dgm:pt modelId="{28F44D1A-F513-40BA-9FD0-86413241217A}" type="sibTrans" cxnId="{C4CF0E7B-8C33-4A82-AE85-20440C1C52AC}">
      <dgm:prSet/>
      <dgm:spPr/>
      <dgm:t>
        <a:bodyPr/>
        <a:lstStyle/>
        <a:p>
          <a:endParaRPr lang="en-ZW"/>
        </a:p>
      </dgm:t>
    </dgm:pt>
    <dgm:pt modelId="{C0C218C4-0C61-4754-A238-201593327C3D}" type="pres">
      <dgm:prSet presAssocID="{BAA2827E-E384-4216-9641-CBEAC57E83F2}" presName="theList" presStyleCnt="0">
        <dgm:presLayoutVars>
          <dgm:dir/>
          <dgm:animLvl val="lvl"/>
          <dgm:resizeHandles val="exact"/>
        </dgm:presLayoutVars>
      </dgm:prSet>
      <dgm:spPr/>
    </dgm:pt>
    <dgm:pt modelId="{3E9E9F29-C346-4DE3-943D-33146CDE7B9E}" type="pres">
      <dgm:prSet presAssocID="{6BB2A25F-FB57-4E5C-82A9-89EB3539E65D}" presName="compNode" presStyleCnt="0"/>
      <dgm:spPr/>
    </dgm:pt>
    <dgm:pt modelId="{3BD8E761-6FD1-44E6-89CC-D7705B7C4F74}" type="pres">
      <dgm:prSet presAssocID="{6BB2A25F-FB57-4E5C-82A9-89EB3539E65D}" presName="aNode" presStyleLbl="bgShp" presStyleIdx="0" presStyleCnt="1"/>
      <dgm:spPr/>
    </dgm:pt>
    <dgm:pt modelId="{73049766-763E-4A8D-8710-901D515B12C1}" type="pres">
      <dgm:prSet presAssocID="{6BB2A25F-FB57-4E5C-82A9-89EB3539E65D}" presName="textNode" presStyleLbl="bgShp" presStyleIdx="0" presStyleCnt="1"/>
      <dgm:spPr/>
    </dgm:pt>
    <dgm:pt modelId="{E56643F8-3766-4558-B319-DE0C86935855}" type="pres">
      <dgm:prSet presAssocID="{6BB2A25F-FB57-4E5C-82A9-89EB3539E65D}" presName="compChildNode" presStyleCnt="0"/>
      <dgm:spPr/>
    </dgm:pt>
    <dgm:pt modelId="{513244D2-4624-44B1-8779-B02679106371}" type="pres">
      <dgm:prSet presAssocID="{6BB2A25F-FB57-4E5C-82A9-89EB3539E65D}" presName="theInnerList" presStyleCnt="0"/>
      <dgm:spPr/>
    </dgm:pt>
    <dgm:pt modelId="{8682AF01-3983-4421-9FE9-31FF2E34613C}" type="pres">
      <dgm:prSet presAssocID="{B17C29A8-E849-4950-8174-16E05024AAD9}" presName="childNode" presStyleLbl="node1" presStyleIdx="0" presStyleCnt="1">
        <dgm:presLayoutVars>
          <dgm:bulletEnabled val="1"/>
        </dgm:presLayoutVars>
      </dgm:prSet>
      <dgm:spPr/>
    </dgm:pt>
  </dgm:ptLst>
  <dgm:cxnLst>
    <dgm:cxn modelId="{FDDA2D69-31D8-4957-91BE-8C84375BD482}" type="presOf" srcId="{6BB2A25F-FB57-4E5C-82A9-89EB3539E65D}" destId="{3BD8E761-6FD1-44E6-89CC-D7705B7C4F74}" srcOrd="0" destOrd="0" presId="urn:microsoft.com/office/officeart/2005/8/layout/lProcess2"/>
    <dgm:cxn modelId="{C4CF0E7B-8C33-4A82-AE85-20440C1C52AC}" srcId="{6BB2A25F-FB57-4E5C-82A9-89EB3539E65D}" destId="{B17C29A8-E849-4950-8174-16E05024AAD9}" srcOrd="0" destOrd="0" parTransId="{D3A14A15-9439-4630-A6F3-D676B4837302}" sibTransId="{28F44D1A-F513-40BA-9FD0-86413241217A}"/>
    <dgm:cxn modelId="{2B7EE67B-09FD-4904-B9C3-B532D7D823FC}" srcId="{BAA2827E-E384-4216-9641-CBEAC57E83F2}" destId="{6BB2A25F-FB57-4E5C-82A9-89EB3539E65D}" srcOrd="0" destOrd="0" parTransId="{436D2BDA-B409-4816-99C4-9E9C9E3B9D48}" sibTransId="{FF3BFC89-B634-440A-8A10-410F72EF3A0D}"/>
    <dgm:cxn modelId="{660F2B7D-7959-4058-A1AD-0D4CC98AC863}" type="presOf" srcId="{6BB2A25F-FB57-4E5C-82A9-89EB3539E65D}" destId="{73049766-763E-4A8D-8710-901D515B12C1}" srcOrd="1" destOrd="0" presId="urn:microsoft.com/office/officeart/2005/8/layout/lProcess2"/>
    <dgm:cxn modelId="{4C62D6A1-B560-412D-B45D-21237C8F1A7A}" type="presOf" srcId="{B17C29A8-E849-4950-8174-16E05024AAD9}" destId="{8682AF01-3983-4421-9FE9-31FF2E34613C}" srcOrd="0" destOrd="0" presId="urn:microsoft.com/office/officeart/2005/8/layout/lProcess2"/>
    <dgm:cxn modelId="{29E7B9B8-3A34-4790-B35A-81FB23306A34}" type="presOf" srcId="{BAA2827E-E384-4216-9641-CBEAC57E83F2}" destId="{C0C218C4-0C61-4754-A238-201593327C3D}" srcOrd="0" destOrd="0" presId="urn:microsoft.com/office/officeart/2005/8/layout/lProcess2"/>
    <dgm:cxn modelId="{156914AC-BCC8-4688-928E-B32D7F52B56A}" type="presParOf" srcId="{C0C218C4-0C61-4754-A238-201593327C3D}" destId="{3E9E9F29-C346-4DE3-943D-33146CDE7B9E}" srcOrd="0" destOrd="0" presId="urn:microsoft.com/office/officeart/2005/8/layout/lProcess2"/>
    <dgm:cxn modelId="{DD4A6D10-9D99-4AB6-BE59-2EE55017E3FA}" type="presParOf" srcId="{3E9E9F29-C346-4DE3-943D-33146CDE7B9E}" destId="{3BD8E761-6FD1-44E6-89CC-D7705B7C4F74}" srcOrd="0" destOrd="0" presId="urn:microsoft.com/office/officeart/2005/8/layout/lProcess2"/>
    <dgm:cxn modelId="{33503E8E-D921-4FBE-8ADD-D212BF8672B5}" type="presParOf" srcId="{3E9E9F29-C346-4DE3-943D-33146CDE7B9E}" destId="{73049766-763E-4A8D-8710-901D515B12C1}" srcOrd="1" destOrd="0" presId="urn:microsoft.com/office/officeart/2005/8/layout/lProcess2"/>
    <dgm:cxn modelId="{E8CD1932-C0CA-4412-8CAC-1022789F08CF}" type="presParOf" srcId="{3E9E9F29-C346-4DE3-943D-33146CDE7B9E}" destId="{E56643F8-3766-4558-B319-DE0C86935855}" srcOrd="2" destOrd="0" presId="urn:microsoft.com/office/officeart/2005/8/layout/lProcess2"/>
    <dgm:cxn modelId="{03088747-0BFD-4A26-95CF-2A81F8853286}" type="presParOf" srcId="{E56643F8-3766-4558-B319-DE0C86935855}" destId="{513244D2-4624-44B1-8779-B02679106371}" srcOrd="0" destOrd="0" presId="urn:microsoft.com/office/officeart/2005/8/layout/lProcess2"/>
    <dgm:cxn modelId="{43C92FB8-7E54-4275-9C2C-7A14957E00A5}" type="presParOf" srcId="{513244D2-4624-44B1-8779-B02679106371}" destId="{8682AF01-3983-4421-9FE9-31FF2E34613C}"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A2827E-E384-4216-9641-CBEAC57E83F2}" type="doc">
      <dgm:prSet loTypeId="urn:microsoft.com/office/officeart/2005/8/layout/hierarchy4" loCatId="list" qsTypeId="urn:microsoft.com/office/officeart/2005/8/quickstyle/3d7" qsCatId="3D" csTypeId="urn:microsoft.com/office/officeart/2005/8/colors/colorful3" csCatId="colorful" phldr="1"/>
      <dgm:spPr/>
      <dgm:t>
        <a:bodyPr/>
        <a:lstStyle/>
        <a:p>
          <a:endParaRPr lang="en-ZW"/>
        </a:p>
      </dgm:t>
    </dgm:pt>
    <dgm:pt modelId="{6BB2A25F-FB57-4E5C-82A9-89EB3539E65D}">
      <dgm:prSet custT="1"/>
      <dgm:spPr/>
      <dgm:t>
        <a:bodyPr/>
        <a:lstStyle/>
        <a:p>
          <a:pPr algn="ctr"/>
          <a:r>
            <a:rPr lang="en-ZW" sz="3200" i="1" dirty="0">
              <a:latin typeface="Candara" panose="020E0502030303020204" pitchFamily="34" charset="0"/>
            </a:rPr>
            <a:t>Product/Solution Management  : The End( Why)</a:t>
          </a:r>
          <a:endParaRPr lang="en-ZW" sz="3200" dirty="0">
            <a:latin typeface="Candara" panose="020E0502030303020204" pitchFamily="34" charset="0"/>
          </a:endParaRP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46B01F42-6211-4792-82AF-BF13D58E8035}">
      <dgm:prSet/>
      <dgm:spPr/>
      <dgm:t>
        <a:bodyPr/>
        <a:lstStyle/>
        <a:p>
          <a:r>
            <a:rPr lang="en-ZW" dirty="0">
              <a:latin typeface="Candara" panose="020E0502030303020204" pitchFamily="34" charset="0"/>
            </a:rPr>
            <a:t>Planning the Product</a:t>
          </a:r>
        </a:p>
      </dgm:t>
    </dgm:pt>
    <dgm:pt modelId="{D3AC6EE4-DFE4-4691-BA80-199D9208678B}" type="parTrans" cxnId="{844A7D88-3EDE-4334-BA1E-46FDABB83D81}">
      <dgm:prSet/>
      <dgm:spPr/>
      <dgm:t>
        <a:bodyPr/>
        <a:lstStyle/>
        <a:p>
          <a:endParaRPr lang="en-ZW"/>
        </a:p>
      </dgm:t>
    </dgm:pt>
    <dgm:pt modelId="{C43B26A5-FD5F-4E96-B433-5B15849436E9}" type="sibTrans" cxnId="{844A7D88-3EDE-4334-BA1E-46FDABB83D81}">
      <dgm:prSet/>
      <dgm:spPr/>
      <dgm:t>
        <a:bodyPr/>
        <a:lstStyle/>
        <a:p>
          <a:endParaRPr lang="en-ZW"/>
        </a:p>
      </dgm:t>
    </dgm:pt>
    <dgm:pt modelId="{54CE2287-77C5-40EF-90B0-0D28173952F6}">
      <dgm:prSet/>
      <dgm:spPr/>
      <dgm:t>
        <a:bodyPr/>
        <a:lstStyle/>
        <a:p>
          <a:r>
            <a:rPr lang="en-ZW" i="1" dirty="0">
              <a:latin typeface="Candara" panose="020E0502030303020204" pitchFamily="34" charset="0"/>
            </a:rPr>
            <a:t>Report Product Increments</a:t>
          </a:r>
          <a:endParaRPr lang="en-ZW" dirty="0">
            <a:latin typeface="Candara" panose="020E0502030303020204" pitchFamily="34" charset="0"/>
          </a:endParaRPr>
        </a:p>
      </dgm:t>
    </dgm:pt>
    <dgm:pt modelId="{40484BC9-1239-4126-99E7-2FE54765EBC6}" type="parTrans" cxnId="{FBC1536B-942C-4453-8387-41E52875D7F4}">
      <dgm:prSet/>
      <dgm:spPr/>
      <dgm:t>
        <a:bodyPr/>
        <a:lstStyle/>
        <a:p>
          <a:endParaRPr lang="en-ZW"/>
        </a:p>
      </dgm:t>
    </dgm:pt>
    <dgm:pt modelId="{62DA3452-DC30-4A6A-AC2E-4390064A7F1F}" type="sibTrans" cxnId="{FBC1536B-942C-4453-8387-41E52875D7F4}">
      <dgm:prSet/>
      <dgm:spPr/>
      <dgm:t>
        <a:bodyPr/>
        <a:lstStyle/>
        <a:p>
          <a:endParaRPr lang="en-ZW"/>
        </a:p>
      </dgm:t>
    </dgm:pt>
    <dgm:pt modelId="{B278F0DF-6878-4619-B562-71B54DED29BF}">
      <dgm:prSet/>
      <dgm:spPr/>
      <dgm:t>
        <a:bodyPr/>
        <a:lstStyle/>
        <a:p>
          <a:r>
            <a:rPr lang="en-ZW" dirty="0">
              <a:latin typeface="Candara" panose="020E0502030303020204" pitchFamily="34" charset="0"/>
            </a:rPr>
            <a:t>Eyes on the Business Outcome/Goal</a:t>
          </a:r>
        </a:p>
      </dgm:t>
    </dgm:pt>
    <dgm:pt modelId="{A69B4D36-CB1F-4B91-9B53-F256C2AF10CB}" type="parTrans" cxnId="{D577127E-8D40-45C7-B1F4-77DBF8540102}">
      <dgm:prSet/>
      <dgm:spPr/>
      <dgm:t>
        <a:bodyPr/>
        <a:lstStyle/>
        <a:p>
          <a:endParaRPr lang="en-ZW"/>
        </a:p>
      </dgm:t>
    </dgm:pt>
    <dgm:pt modelId="{2E6F044E-1033-44BE-83B3-3ED6FCA93B2A}" type="sibTrans" cxnId="{D577127E-8D40-45C7-B1F4-77DBF8540102}">
      <dgm:prSet/>
      <dgm:spPr/>
      <dgm:t>
        <a:bodyPr/>
        <a:lstStyle/>
        <a:p>
          <a:endParaRPr lang="en-ZW"/>
        </a:p>
      </dgm:t>
    </dgm:pt>
    <dgm:pt modelId="{156C5FA7-F2A2-40BF-914A-0B659107A74A}">
      <dgm:prSet/>
      <dgm:spPr/>
      <dgm:t>
        <a:bodyPr/>
        <a:lstStyle/>
        <a:p>
          <a:r>
            <a:rPr lang="en-ZW" dirty="0">
              <a:latin typeface="Candara" panose="020E0502030303020204" pitchFamily="34" charset="0"/>
            </a:rPr>
            <a:t>Product Owner</a:t>
          </a:r>
        </a:p>
      </dgm:t>
    </dgm:pt>
    <dgm:pt modelId="{2B17EF0C-381E-47B8-9EF5-F7D5654BB639}" type="parTrans" cxnId="{5E5BF034-9853-45B4-924D-F7903A7190B9}">
      <dgm:prSet/>
      <dgm:spPr/>
    </dgm:pt>
    <dgm:pt modelId="{0185120C-2C15-4FA0-B92F-BDD5F1550EA0}" type="sibTrans" cxnId="{5E5BF034-9853-45B4-924D-F7903A7190B9}">
      <dgm:prSet/>
      <dgm:spPr/>
    </dgm:pt>
    <dgm:pt modelId="{12ABDBAF-8962-4FF4-A1C0-8B2D70C9B6C7}" type="pres">
      <dgm:prSet presAssocID="{BAA2827E-E384-4216-9641-CBEAC57E83F2}" presName="Name0" presStyleCnt="0">
        <dgm:presLayoutVars>
          <dgm:chPref val="1"/>
          <dgm:dir/>
          <dgm:animOne val="branch"/>
          <dgm:animLvl val="lvl"/>
          <dgm:resizeHandles/>
        </dgm:presLayoutVars>
      </dgm:prSet>
      <dgm:spPr/>
    </dgm:pt>
    <dgm:pt modelId="{9F5F1CEE-F5B4-4AEF-8B60-7C695D028FD7}" type="pres">
      <dgm:prSet presAssocID="{6BB2A25F-FB57-4E5C-82A9-89EB3539E65D}" presName="vertOne" presStyleCnt="0"/>
      <dgm:spPr/>
    </dgm:pt>
    <dgm:pt modelId="{E8468AF2-ED92-4E80-BB75-5E87D612C317}" type="pres">
      <dgm:prSet presAssocID="{6BB2A25F-FB57-4E5C-82A9-89EB3539E65D}" presName="txOne" presStyleLbl="node0" presStyleIdx="0" presStyleCnt="1">
        <dgm:presLayoutVars>
          <dgm:chPref val="3"/>
        </dgm:presLayoutVars>
      </dgm:prSet>
      <dgm:spPr/>
    </dgm:pt>
    <dgm:pt modelId="{B32CE35D-1538-4FEF-BE2D-2BBCB132B1D4}" type="pres">
      <dgm:prSet presAssocID="{6BB2A25F-FB57-4E5C-82A9-89EB3539E65D}" presName="parTransOne" presStyleCnt="0"/>
      <dgm:spPr/>
    </dgm:pt>
    <dgm:pt modelId="{B8BC8E1D-879A-43C7-8C29-053DD65FC934}" type="pres">
      <dgm:prSet presAssocID="{6BB2A25F-FB57-4E5C-82A9-89EB3539E65D}" presName="horzOne" presStyleCnt="0"/>
      <dgm:spPr/>
    </dgm:pt>
    <dgm:pt modelId="{CE06055C-C50C-468B-9EBC-0E72E745F4C2}" type="pres">
      <dgm:prSet presAssocID="{156C5FA7-F2A2-40BF-914A-0B659107A74A}" presName="vertTwo" presStyleCnt="0"/>
      <dgm:spPr/>
    </dgm:pt>
    <dgm:pt modelId="{4437E0F9-6B79-4E32-BC43-A662505EA581}" type="pres">
      <dgm:prSet presAssocID="{156C5FA7-F2A2-40BF-914A-0B659107A74A}" presName="txTwo" presStyleLbl="node2" presStyleIdx="0" presStyleCnt="4">
        <dgm:presLayoutVars>
          <dgm:chPref val="3"/>
        </dgm:presLayoutVars>
      </dgm:prSet>
      <dgm:spPr/>
    </dgm:pt>
    <dgm:pt modelId="{67584DC4-E0F9-4F22-A524-54FDAFAC5DDC}" type="pres">
      <dgm:prSet presAssocID="{156C5FA7-F2A2-40BF-914A-0B659107A74A}" presName="horzTwo" presStyleCnt="0"/>
      <dgm:spPr/>
    </dgm:pt>
    <dgm:pt modelId="{6DA1150F-A312-4512-80C6-3F4DFAAA52E5}" type="pres">
      <dgm:prSet presAssocID="{0185120C-2C15-4FA0-B92F-BDD5F1550EA0}" presName="sibSpaceTwo" presStyleCnt="0"/>
      <dgm:spPr/>
    </dgm:pt>
    <dgm:pt modelId="{43FABFCB-0722-4307-822E-C6BF3C04DB36}" type="pres">
      <dgm:prSet presAssocID="{46B01F42-6211-4792-82AF-BF13D58E8035}" presName="vertTwo" presStyleCnt="0"/>
      <dgm:spPr/>
    </dgm:pt>
    <dgm:pt modelId="{F1716EEE-ECA8-4AE4-B7A1-3AA1F7107D0F}" type="pres">
      <dgm:prSet presAssocID="{46B01F42-6211-4792-82AF-BF13D58E8035}" presName="txTwo" presStyleLbl="node2" presStyleIdx="1" presStyleCnt="4">
        <dgm:presLayoutVars>
          <dgm:chPref val="3"/>
        </dgm:presLayoutVars>
      </dgm:prSet>
      <dgm:spPr/>
    </dgm:pt>
    <dgm:pt modelId="{35864757-E5B3-4B07-99E8-843247781362}" type="pres">
      <dgm:prSet presAssocID="{46B01F42-6211-4792-82AF-BF13D58E8035}" presName="horzTwo" presStyleCnt="0"/>
      <dgm:spPr/>
    </dgm:pt>
    <dgm:pt modelId="{BE8F911A-2C29-4BCE-B3EA-E3F95A1866D4}" type="pres">
      <dgm:prSet presAssocID="{C43B26A5-FD5F-4E96-B433-5B15849436E9}" presName="sibSpaceTwo" presStyleCnt="0"/>
      <dgm:spPr/>
    </dgm:pt>
    <dgm:pt modelId="{BE8A5745-8E1A-45E1-8FCA-C18DC7CA41EB}" type="pres">
      <dgm:prSet presAssocID="{54CE2287-77C5-40EF-90B0-0D28173952F6}" presName="vertTwo" presStyleCnt="0"/>
      <dgm:spPr/>
    </dgm:pt>
    <dgm:pt modelId="{32E10430-95D0-49A0-B382-353F6DE848D1}" type="pres">
      <dgm:prSet presAssocID="{54CE2287-77C5-40EF-90B0-0D28173952F6}" presName="txTwo" presStyleLbl="node2" presStyleIdx="2" presStyleCnt="4">
        <dgm:presLayoutVars>
          <dgm:chPref val="3"/>
        </dgm:presLayoutVars>
      </dgm:prSet>
      <dgm:spPr/>
    </dgm:pt>
    <dgm:pt modelId="{0D6ADF12-D818-4893-A587-C165A3A8D18E}" type="pres">
      <dgm:prSet presAssocID="{54CE2287-77C5-40EF-90B0-0D28173952F6}" presName="horzTwo" presStyleCnt="0"/>
      <dgm:spPr/>
    </dgm:pt>
    <dgm:pt modelId="{AD897488-24E0-4CDF-8C80-4D409C5A7A7F}" type="pres">
      <dgm:prSet presAssocID="{62DA3452-DC30-4A6A-AC2E-4390064A7F1F}" presName="sibSpaceTwo" presStyleCnt="0"/>
      <dgm:spPr/>
    </dgm:pt>
    <dgm:pt modelId="{7A0FD7F0-97A1-4748-8305-261075AFE412}" type="pres">
      <dgm:prSet presAssocID="{B278F0DF-6878-4619-B562-71B54DED29BF}" presName="vertTwo" presStyleCnt="0"/>
      <dgm:spPr/>
    </dgm:pt>
    <dgm:pt modelId="{CE4E39BB-F2FB-48D9-B139-C5BF4012AE9B}" type="pres">
      <dgm:prSet presAssocID="{B278F0DF-6878-4619-B562-71B54DED29BF}" presName="txTwo" presStyleLbl="node2" presStyleIdx="3" presStyleCnt="4">
        <dgm:presLayoutVars>
          <dgm:chPref val="3"/>
        </dgm:presLayoutVars>
      </dgm:prSet>
      <dgm:spPr/>
    </dgm:pt>
    <dgm:pt modelId="{427C6B32-C133-4C6D-AAD0-49C84C0CCD24}" type="pres">
      <dgm:prSet presAssocID="{B278F0DF-6878-4619-B562-71B54DED29BF}" presName="horzTwo" presStyleCnt="0"/>
      <dgm:spPr/>
    </dgm:pt>
  </dgm:ptLst>
  <dgm:cxnLst>
    <dgm:cxn modelId="{80601B15-04C1-486D-BE33-2D92E0B7760C}" type="presOf" srcId="{BAA2827E-E384-4216-9641-CBEAC57E83F2}" destId="{12ABDBAF-8962-4FF4-A1C0-8B2D70C9B6C7}" srcOrd="0" destOrd="0" presId="urn:microsoft.com/office/officeart/2005/8/layout/hierarchy4"/>
    <dgm:cxn modelId="{37A1E91B-DD73-4861-B9D6-FB9CFD8A5DAD}" type="presOf" srcId="{156C5FA7-F2A2-40BF-914A-0B659107A74A}" destId="{4437E0F9-6B79-4E32-BC43-A662505EA581}" srcOrd="0" destOrd="0" presId="urn:microsoft.com/office/officeart/2005/8/layout/hierarchy4"/>
    <dgm:cxn modelId="{5E5BF034-9853-45B4-924D-F7903A7190B9}" srcId="{6BB2A25F-FB57-4E5C-82A9-89EB3539E65D}" destId="{156C5FA7-F2A2-40BF-914A-0B659107A74A}" srcOrd="0" destOrd="0" parTransId="{2B17EF0C-381E-47B8-9EF5-F7D5654BB639}" sibTransId="{0185120C-2C15-4FA0-B92F-BDD5F1550EA0}"/>
    <dgm:cxn modelId="{FBC1536B-942C-4453-8387-41E52875D7F4}" srcId="{6BB2A25F-FB57-4E5C-82A9-89EB3539E65D}" destId="{54CE2287-77C5-40EF-90B0-0D28173952F6}" srcOrd="2" destOrd="0" parTransId="{40484BC9-1239-4126-99E7-2FE54765EBC6}" sibTransId="{62DA3452-DC30-4A6A-AC2E-4390064A7F1F}"/>
    <dgm:cxn modelId="{2B7EE67B-09FD-4904-B9C3-B532D7D823FC}" srcId="{BAA2827E-E384-4216-9641-CBEAC57E83F2}" destId="{6BB2A25F-FB57-4E5C-82A9-89EB3539E65D}" srcOrd="0" destOrd="0" parTransId="{436D2BDA-B409-4816-99C4-9E9C9E3B9D48}" sibTransId="{FF3BFC89-B634-440A-8A10-410F72EF3A0D}"/>
    <dgm:cxn modelId="{D577127E-8D40-45C7-B1F4-77DBF8540102}" srcId="{6BB2A25F-FB57-4E5C-82A9-89EB3539E65D}" destId="{B278F0DF-6878-4619-B562-71B54DED29BF}" srcOrd="3" destOrd="0" parTransId="{A69B4D36-CB1F-4B91-9B53-F256C2AF10CB}" sibTransId="{2E6F044E-1033-44BE-83B3-3ED6FCA93B2A}"/>
    <dgm:cxn modelId="{844A7D88-3EDE-4334-BA1E-46FDABB83D81}" srcId="{6BB2A25F-FB57-4E5C-82A9-89EB3539E65D}" destId="{46B01F42-6211-4792-82AF-BF13D58E8035}" srcOrd="1" destOrd="0" parTransId="{D3AC6EE4-DFE4-4691-BA80-199D9208678B}" sibTransId="{C43B26A5-FD5F-4E96-B433-5B15849436E9}"/>
    <dgm:cxn modelId="{59DAD18A-AB5E-4BB0-9A74-3B3E2F1FC87F}" type="presOf" srcId="{54CE2287-77C5-40EF-90B0-0D28173952F6}" destId="{32E10430-95D0-49A0-B382-353F6DE848D1}" srcOrd="0" destOrd="0" presId="urn:microsoft.com/office/officeart/2005/8/layout/hierarchy4"/>
    <dgm:cxn modelId="{3741D992-C634-46F9-B877-DF67C56A7DDE}" type="presOf" srcId="{B278F0DF-6878-4619-B562-71B54DED29BF}" destId="{CE4E39BB-F2FB-48D9-B139-C5BF4012AE9B}" srcOrd="0" destOrd="0" presId="urn:microsoft.com/office/officeart/2005/8/layout/hierarchy4"/>
    <dgm:cxn modelId="{CCC55B9A-11FB-4452-ACB3-ECB763D7ABD1}" type="presOf" srcId="{46B01F42-6211-4792-82AF-BF13D58E8035}" destId="{F1716EEE-ECA8-4AE4-B7A1-3AA1F7107D0F}" srcOrd="0" destOrd="0" presId="urn:microsoft.com/office/officeart/2005/8/layout/hierarchy4"/>
    <dgm:cxn modelId="{6A4FB3CB-8A69-41E3-A99F-AB433CA3992E}" type="presOf" srcId="{6BB2A25F-FB57-4E5C-82A9-89EB3539E65D}" destId="{E8468AF2-ED92-4E80-BB75-5E87D612C317}" srcOrd="0" destOrd="0" presId="urn:microsoft.com/office/officeart/2005/8/layout/hierarchy4"/>
    <dgm:cxn modelId="{CC5F4C83-E16E-48B0-9A75-3C65035A52E7}" type="presParOf" srcId="{12ABDBAF-8962-4FF4-A1C0-8B2D70C9B6C7}" destId="{9F5F1CEE-F5B4-4AEF-8B60-7C695D028FD7}" srcOrd="0" destOrd="0" presId="urn:microsoft.com/office/officeart/2005/8/layout/hierarchy4"/>
    <dgm:cxn modelId="{54776884-332D-4585-9FF1-1CF7E22181FE}" type="presParOf" srcId="{9F5F1CEE-F5B4-4AEF-8B60-7C695D028FD7}" destId="{E8468AF2-ED92-4E80-BB75-5E87D612C317}" srcOrd="0" destOrd="0" presId="urn:microsoft.com/office/officeart/2005/8/layout/hierarchy4"/>
    <dgm:cxn modelId="{18E3B6ED-6103-45DB-B7B9-9F1ED1157BC4}" type="presParOf" srcId="{9F5F1CEE-F5B4-4AEF-8B60-7C695D028FD7}" destId="{B32CE35D-1538-4FEF-BE2D-2BBCB132B1D4}" srcOrd="1" destOrd="0" presId="urn:microsoft.com/office/officeart/2005/8/layout/hierarchy4"/>
    <dgm:cxn modelId="{4611C4F5-9A2C-441E-9C6F-19C9778AFDBC}" type="presParOf" srcId="{9F5F1CEE-F5B4-4AEF-8B60-7C695D028FD7}" destId="{B8BC8E1D-879A-43C7-8C29-053DD65FC934}" srcOrd="2" destOrd="0" presId="urn:microsoft.com/office/officeart/2005/8/layout/hierarchy4"/>
    <dgm:cxn modelId="{81C3130E-184B-4D5D-A803-03AC66554EBA}" type="presParOf" srcId="{B8BC8E1D-879A-43C7-8C29-053DD65FC934}" destId="{CE06055C-C50C-468B-9EBC-0E72E745F4C2}" srcOrd="0" destOrd="0" presId="urn:microsoft.com/office/officeart/2005/8/layout/hierarchy4"/>
    <dgm:cxn modelId="{AA13814F-946A-4E61-BC65-6D7C2D0ADA07}" type="presParOf" srcId="{CE06055C-C50C-468B-9EBC-0E72E745F4C2}" destId="{4437E0F9-6B79-4E32-BC43-A662505EA581}" srcOrd="0" destOrd="0" presId="urn:microsoft.com/office/officeart/2005/8/layout/hierarchy4"/>
    <dgm:cxn modelId="{826C37B7-F998-4FE6-9736-4D4B68831FC6}" type="presParOf" srcId="{CE06055C-C50C-468B-9EBC-0E72E745F4C2}" destId="{67584DC4-E0F9-4F22-A524-54FDAFAC5DDC}" srcOrd="1" destOrd="0" presId="urn:microsoft.com/office/officeart/2005/8/layout/hierarchy4"/>
    <dgm:cxn modelId="{9955CFA3-1229-4874-AC47-BDEFFBA23696}" type="presParOf" srcId="{B8BC8E1D-879A-43C7-8C29-053DD65FC934}" destId="{6DA1150F-A312-4512-80C6-3F4DFAAA52E5}" srcOrd="1" destOrd="0" presId="urn:microsoft.com/office/officeart/2005/8/layout/hierarchy4"/>
    <dgm:cxn modelId="{DCEC26A3-E0B0-4C07-A03F-21D9067E9303}" type="presParOf" srcId="{B8BC8E1D-879A-43C7-8C29-053DD65FC934}" destId="{43FABFCB-0722-4307-822E-C6BF3C04DB36}" srcOrd="2" destOrd="0" presId="urn:microsoft.com/office/officeart/2005/8/layout/hierarchy4"/>
    <dgm:cxn modelId="{9CF497C3-0B44-4B26-AF93-7D96AB26BB99}" type="presParOf" srcId="{43FABFCB-0722-4307-822E-C6BF3C04DB36}" destId="{F1716EEE-ECA8-4AE4-B7A1-3AA1F7107D0F}" srcOrd="0" destOrd="0" presId="urn:microsoft.com/office/officeart/2005/8/layout/hierarchy4"/>
    <dgm:cxn modelId="{EC093374-4382-4CFE-97AA-A2E9CE657B8A}" type="presParOf" srcId="{43FABFCB-0722-4307-822E-C6BF3C04DB36}" destId="{35864757-E5B3-4B07-99E8-843247781362}" srcOrd="1" destOrd="0" presId="urn:microsoft.com/office/officeart/2005/8/layout/hierarchy4"/>
    <dgm:cxn modelId="{5BF9C1E7-F4FD-4E01-A4EF-229AD152CD2D}" type="presParOf" srcId="{B8BC8E1D-879A-43C7-8C29-053DD65FC934}" destId="{BE8F911A-2C29-4BCE-B3EA-E3F95A1866D4}" srcOrd="3" destOrd="0" presId="urn:microsoft.com/office/officeart/2005/8/layout/hierarchy4"/>
    <dgm:cxn modelId="{E6F3831A-C5BE-4700-A356-DC12BDA45251}" type="presParOf" srcId="{B8BC8E1D-879A-43C7-8C29-053DD65FC934}" destId="{BE8A5745-8E1A-45E1-8FCA-C18DC7CA41EB}" srcOrd="4" destOrd="0" presId="urn:microsoft.com/office/officeart/2005/8/layout/hierarchy4"/>
    <dgm:cxn modelId="{988835B9-F3CA-47B1-8116-2BCE6B70E69B}" type="presParOf" srcId="{BE8A5745-8E1A-45E1-8FCA-C18DC7CA41EB}" destId="{32E10430-95D0-49A0-B382-353F6DE848D1}" srcOrd="0" destOrd="0" presId="urn:microsoft.com/office/officeart/2005/8/layout/hierarchy4"/>
    <dgm:cxn modelId="{654BF059-66EF-403F-BCAD-F3051B6C43A3}" type="presParOf" srcId="{BE8A5745-8E1A-45E1-8FCA-C18DC7CA41EB}" destId="{0D6ADF12-D818-4893-A587-C165A3A8D18E}" srcOrd="1" destOrd="0" presId="urn:microsoft.com/office/officeart/2005/8/layout/hierarchy4"/>
    <dgm:cxn modelId="{668E6FA4-F320-49F7-9731-80D90F45A211}" type="presParOf" srcId="{B8BC8E1D-879A-43C7-8C29-053DD65FC934}" destId="{AD897488-24E0-4CDF-8C80-4D409C5A7A7F}" srcOrd="5" destOrd="0" presId="urn:microsoft.com/office/officeart/2005/8/layout/hierarchy4"/>
    <dgm:cxn modelId="{A802EFA7-E415-4EA9-A234-88E676CCBC32}" type="presParOf" srcId="{B8BC8E1D-879A-43C7-8C29-053DD65FC934}" destId="{7A0FD7F0-97A1-4748-8305-261075AFE412}" srcOrd="6" destOrd="0" presId="urn:microsoft.com/office/officeart/2005/8/layout/hierarchy4"/>
    <dgm:cxn modelId="{19E964D1-AF21-4673-80A2-2878C8ED069C}" type="presParOf" srcId="{7A0FD7F0-97A1-4748-8305-261075AFE412}" destId="{CE4E39BB-F2FB-48D9-B139-C5BF4012AE9B}" srcOrd="0" destOrd="0" presId="urn:microsoft.com/office/officeart/2005/8/layout/hierarchy4"/>
    <dgm:cxn modelId="{7E5F9B7A-6AE2-4CB1-AE37-7C30AF571AB6}" type="presParOf" srcId="{7A0FD7F0-97A1-4748-8305-261075AFE412}" destId="{427C6B32-C133-4C6D-AAD0-49C84C0CCD2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A2827E-E384-4216-9641-CBEAC57E83F2}" type="doc">
      <dgm:prSet loTypeId="urn:microsoft.com/office/officeart/2005/8/layout/hierarchy4" loCatId="list" qsTypeId="urn:microsoft.com/office/officeart/2005/8/quickstyle/3d7" qsCatId="3D" csTypeId="urn:microsoft.com/office/officeart/2005/8/colors/colorful3" csCatId="colorful" phldr="1"/>
      <dgm:spPr/>
      <dgm:t>
        <a:bodyPr/>
        <a:lstStyle/>
        <a:p>
          <a:endParaRPr lang="en-ZW"/>
        </a:p>
      </dgm:t>
    </dgm:pt>
    <dgm:pt modelId="{6BB2A25F-FB57-4E5C-82A9-89EB3539E65D}">
      <dgm:prSet custT="1"/>
      <dgm:spPr/>
      <dgm:t>
        <a:bodyPr/>
        <a:lstStyle/>
        <a:p>
          <a:pPr algn="ctr"/>
          <a:r>
            <a:rPr lang="en-ZW" sz="3200" i="1" dirty="0">
              <a:latin typeface="Candara" panose="020E0502030303020204" pitchFamily="34" charset="0"/>
            </a:rPr>
            <a:t>Product/Solution Management  : The End( Why)</a:t>
          </a:r>
          <a:endParaRPr lang="en-ZW" sz="3200" dirty="0">
            <a:latin typeface="Candara" panose="020E0502030303020204" pitchFamily="34" charset="0"/>
          </a:endParaRP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46B01F42-6211-4792-82AF-BF13D58E8035}">
      <dgm:prSet/>
      <dgm:spPr/>
      <dgm:t>
        <a:bodyPr/>
        <a:lstStyle/>
        <a:p>
          <a:r>
            <a:rPr lang="en-ZW" dirty="0">
              <a:latin typeface="Candara" panose="020E0502030303020204" pitchFamily="34" charset="0"/>
            </a:rPr>
            <a:t>Varied Skill set </a:t>
          </a:r>
        </a:p>
      </dgm:t>
    </dgm:pt>
    <dgm:pt modelId="{D3AC6EE4-DFE4-4691-BA80-199D9208678B}" type="parTrans" cxnId="{844A7D88-3EDE-4334-BA1E-46FDABB83D81}">
      <dgm:prSet/>
      <dgm:spPr/>
      <dgm:t>
        <a:bodyPr/>
        <a:lstStyle/>
        <a:p>
          <a:endParaRPr lang="en-ZW"/>
        </a:p>
      </dgm:t>
    </dgm:pt>
    <dgm:pt modelId="{C43B26A5-FD5F-4E96-B433-5B15849436E9}" type="sibTrans" cxnId="{844A7D88-3EDE-4334-BA1E-46FDABB83D81}">
      <dgm:prSet/>
      <dgm:spPr/>
      <dgm:t>
        <a:bodyPr/>
        <a:lstStyle/>
        <a:p>
          <a:endParaRPr lang="en-ZW"/>
        </a:p>
      </dgm:t>
    </dgm:pt>
    <dgm:pt modelId="{EE8C1132-3529-4809-9974-A4E24B5939E2}">
      <dgm:prSet/>
      <dgm:spPr/>
      <dgm:t>
        <a:bodyPr/>
        <a:lstStyle/>
        <a:p>
          <a:r>
            <a:rPr lang="en-ZW" dirty="0">
              <a:latin typeface="Candara" panose="020E0502030303020204" pitchFamily="34" charset="0"/>
            </a:rPr>
            <a:t>Transparent communication</a:t>
          </a:r>
        </a:p>
      </dgm:t>
    </dgm:pt>
    <dgm:pt modelId="{012D1CED-96FB-4CE3-BC8F-5052BC29813A}" type="parTrans" cxnId="{BE60B338-9CE6-42F3-81F8-644C376E34D6}">
      <dgm:prSet/>
      <dgm:spPr/>
    </dgm:pt>
    <dgm:pt modelId="{00DD2280-A6B3-4CBB-A064-B2C8204226EA}" type="sibTrans" cxnId="{BE60B338-9CE6-42F3-81F8-644C376E34D6}">
      <dgm:prSet/>
      <dgm:spPr/>
    </dgm:pt>
    <dgm:pt modelId="{12962B73-41A1-48E6-B266-429F1703ECE1}">
      <dgm:prSet/>
      <dgm:spPr/>
      <dgm:t>
        <a:bodyPr/>
        <a:lstStyle/>
        <a:p>
          <a:r>
            <a:rPr lang="en-ZW" dirty="0">
              <a:latin typeface="Candara" panose="020E0502030303020204" pitchFamily="34" charset="0"/>
            </a:rPr>
            <a:t>Incremental/Iterative  release( MVP)</a:t>
          </a:r>
        </a:p>
      </dgm:t>
    </dgm:pt>
    <dgm:pt modelId="{5A709A1C-BFB0-424A-9212-D1D8371B1F4B}" type="parTrans" cxnId="{D0FA9F89-43D9-4F38-B527-52C91E24673E}">
      <dgm:prSet/>
      <dgm:spPr/>
    </dgm:pt>
    <dgm:pt modelId="{9871A419-0AA7-4CCB-84A6-02C4D5C37F9C}" type="sibTrans" cxnId="{D0FA9F89-43D9-4F38-B527-52C91E24673E}">
      <dgm:prSet/>
      <dgm:spPr/>
    </dgm:pt>
    <dgm:pt modelId="{12ABDBAF-8962-4FF4-A1C0-8B2D70C9B6C7}" type="pres">
      <dgm:prSet presAssocID="{BAA2827E-E384-4216-9641-CBEAC57E83F2}" presName="Name0" presStyleCnt="0">
        <dgm:presLayoutVars>
          <dgm:chPref val="1"/>
          <dgm:dir/>
          <dgm:animOne val="branch"/>
          <dgm:animLvl val="lvl"/>
          <dgm:resizeHandles/>
        </dgm:presLayoutVars>
      </dgm:prSet>
      <dgm:spPr/>
    </dgm:pt>
    <dgm:pt modelId="{9F5F1CEE-F5B4-4AEF-8B60-7C695D028FD7}" type="pres">
      <dgm:prSet presAssocID="{6BB2A25F-FB57-4E5C-82A9-89EB3539E65D}" presName="vertOne" presStyleCnt="0"/>
      <dgm:spPr/>
    </dgm:pt>
    <dgm:pt modelId="{E8468AF2-ED92-4E80-BB75-5E87D612C317}" type="pres">
      <dgm:prSet presAssocID="{6BB2A25F-FB57-4E5C-82A9-89EB3539E65D}" presName="txOne" presStyleLbl="node0" presStyleIdx="0" presStyleCnt="1">
        <dgm:presLayoutVars>
          <dgm:chPref val="3"/>
        </dgm:presLayoutVars>
      </dgm:prSet>
      <dgm:spPr/>
    </dgm:pt>
    <dgm:pt modelId="{B32CE35D-1538-4FEF-BE2D-2BBCB132B1D4}" type="pres">
      <dgm:prSet presAssocID="{6BB2A25F-FB57-4E5C-82A9-89EB3539E65D}" presName="parTransOne" presStyleCnt="0"/>
      <dgm:spPr/>
    </dgm:pt>
    <dgm:pt modelId="{B8BC8E1D-879A-43C7-8C29-053DD65FC934}" type="pres">
      <dgm:prSet presAssocID="{6BB2A25F-FB57-4E5C-82A9-89EB3539E65D}" presName="horzOne" presStyleCnt="0"/>
      <dgm:spPr/>
    </dgm:pt>
    <dgm:pt modelId="{B134878B-A94B-4C1A-A2D3-DE97D4A52990}" type="pres">
      <dgm:prSet presAssocID="{12962B73-41A1-48E6-B266-429F1703ECE1}" presName="vertTwo" presStyleCnt="0"/>
      <dgm:spPr/>
    </dgm:pt>
    <dgm:pt modelId="{C225BA41-FA5F-4717-BA70-EA68DEC050FC}" type="pres">
      <dgm:prSet presAssocID="{12962B73-41A1-48E6-B266-429F1703ECE1}" presName="txTwo" presStyleLbl="node2" presStyleIdx="0" presStyleCnt="3">
        <dgm:presLayoutVars>
          <dgm:chPref val="3"/>
        </dgm:presLayoutVars>
      </dgm:prSet>
      <dgm:spPr/>
    </dgm:pt>
    <dgm:pt modelId="{4BE17A2A-7A2F-496B-B720-71B04553E409}" type="pres">
      <dgm:prSet presAssocID="{12962B73-41A1-48E6-B266-429F1703ECE1}" presName="horzTwo" presStyleCnt="0"/>
      <dgm:spPr/>
    </dgm:pt>
    <dgm:pt modelId="{888E3D3F-D23D-4BDD-A658-CDCCFCEC9295}" type="pres">
      <dgm:prSet presAssocID="{9871A419-0AA7-4CCB-84A6-02C4D5C37F9C}" presName="sibSpaceTwo" presStyleCnt="0"/>
      <dgm:spPr/>
    </dgm:pt>
    <dgm:pt modelId="{43FABFCB-0722-4307-822E-C6BF3C04DB36}" type="pres">
      <dgm:prSet presAssocID="{46B01F42-6211-4792-82AF-BF13D58E8035}" presName="vertTwo" presStyleCnt="0"/>
      <dgm:spPr/>
    </dgm:pt>
    <dgm:pt modelId="{F1716EEE-ECA8-4AE4-B7A1-3AA1F7107D0F}" type="pres">
      <dgm:prSet presAssocID="{46B01F42-6211-4792-82AF-BF13D58E8035}" presName="txTwo" presStyleLbl="node2" presStyleIdx="1" presStyleCnt="3">
        <dgm:presLayoutVars>
          <dgm:chPref val="3"/>
        </dgm:presLayoutVars>
      </dgm:prSet>
      <dgm:spPr/>
    </dgm:pt>
    <dgm:pt modelId="{35864757-E5B3-4B07-99E8-843247781362}" type="pres">
      <dgm:prSet presAssocID="{46B01F42-6211-4792-82AF-BF13D58E8035}" presName="horzTwo" presStyleCnt="0"/>
      <dgm:spPr/>
    </dgm:pt>
    <dgm:pt modelId="{B342ADD2-4755-458B-B772-FA6DAEF2926F}" type="pres">
      <dgm:prSet presAssocID="{C43B26A5-FD5F-4E96-B433-5B15849436E9}" presName="sibSpaceTwo" presStyleCnt="0"/>
      <dgm:spPr/>
    </dgm:pt>
    <dgm:pt modelId="{CB07A88E-D08B-4D9A-94E1-A0FAD7EB03A0}" type="pres">
      <dgm:prSet presAssocID="{EE8C1132-3529-4809-9974-A4E24B5939E2}" presName="vertTwo" presStyleCnt="0"/>
      <dgm:spPr/>
    </dgm:pt>
    <dgm:pt modelId="{A28A15CF-B25A-4406-9434-73D1A28F9DD4}" type="pres">
      <dgm:prSet presAssocID="{EE8C1132-3529-4809-9974-A4E24B5939E2}" presName="txTwo" presStyleLbl="node2" presStyleIdx="2" presStyleCnt="3">
        <dgm:presLayoutVars>
          <dgm:chPref val="3"/>
        </dgm:presLayoutVars>
      </dgm:prSet>
      <dgm:spPr/>
    </dgm:pt>
    <dgm:pt modelId="{2F204F45-886E-4121-8F59-F8C7F5036F3A}" type="pres">
      <dgm:prSet presAssocID="{EE8C1132-3529-4809-9974-A4E24B5939E2}" presName="horzTwo" presStyleCnt="0"/>
      <dgm:spPr/>
    </dgm:pt>
  </dgm:ptLst>
  <dgm:cxnLst>
    <dgm:cxn modelId="{80601B15-04C1-486D-BE33-2D92E0B7760C}" type="presOf" srcId="{BAA2827E-E384-4216-9641-CBEAC57E83F2}" destId="{12ABDBAF-8962-4FF4-A1C0-8B2D70C9B6C7}" srcOrd="0" destOrd="0" presId="urn:microsoft.com/office/officeart/2005/8/layout/hierarchy4"/>
    <dgm:cxn modelId="{BE60B338-9CE6-42F3-81F8-644C376E34D6}" srcId="{6BB2A25F-FB57-4E5C-82A9-89EB3539E65D}" destId="{EE8C1132-3529-4809-9974-A4E24B5939E2}" srcOrd="2" destOrd="0" parTransId="{012D1CED-96FB-4CE3-BC8F-5052BC29813A}" sibTransId="{00DD2280-A6B3-4CBB-A064-B2C8204226EA}"/>
    <dgm:cxn modelId="{67B34E75-5074-4850-97D1-3ECC71C9BAE4}" type="presOf" srcId="{12962B73-41A1-48E6-B266-429F1703ECE1}" destId="{C225BA41-FA5F-4717-BA70-EA68DEC050FC}" srcOrd="0" destOrd="0" presId="urn:microsoft.com/office/officeart/2005/8/layout/hierarchy4"/>
    <dgm:cxn modelId="{2B7EE67B-09FD-4904-B9C3-B532D7D823FC}" srcId="{BAA2827E-E384-4216-9641-CBEAC57E83F2}" destId="{6BB2A25F-FB57-4E5C-82A9-89EB3539E65D}" srcOrd="0" destOrd="0" parTransId="{436D2BDA-B409-4816-99C4-9E9C9E3B9D48}" sibTransId="{FF3BFC89-B634-440A-8A10-410F72EF3A0D}"/>
    <dgm:cxn modelId="{844A7D88-3EDE-4334-BA1E-46FDABB83D81}" srcId="{6BB2A25F-FB57-4E5C-82A9-89EB3539E65D}" destId="{46B01F42-6211-4792-82AF-BF13D58E8035}" srcOrd="1" destOrd="0" parTransId="{D3AC6EE4-DFE4-4691-BA80-199D9208678B}" sibTransId="{C43B26A5-FD5F-4E96-B433-5B15849436E9}"/>
    <dgm:cxn modelId="{D0FA9F89-43D9-4F38-B527-52C91E24673E}" srcId="{6BB2A25F-FB57-4E5C-82A9-89EB3539E65D}" destId="{12962B73-41A1-48E6-B266-429F1703ECE1}" srcOrd="0" destOrd="0" parTransId="{5A709A1C-BFB0-424A-9212-D1D8371B1F4B}" sibTransId="{9871A419-0AA7-4CCB-84A6-02C4D5C37F9C}"/>
    <dgm:cxn modelId="{CCC55B9A-11FB-4452-ACB3-ECB763D7ABD1}" type="presOf" srcId="{46B01F42-6211-4792-82AF-BF13D58E8035}" destId="{F1716EEE-ECA8-4AE4-B7A1-3AA1F7107D0F}" srcOrd="0" destOrd="0" presId="urn:microsoft.com/office/officeart/2005/8/layout/hierarchy4"/>
    <dgm:cxn modelId="{9D5A42A4-E129-4960-8659-7F03F5C8AE12}" type="presOf" srcId="{EE8C1132-3529-4809-9974-A4E24B5939E2}" destId="{A28A15CF-B25A-4406-9434-73D1A28F9DD4}" srcOrd="0" destOrd="0" presId="urn:microsoft.com/office/officeart/2005/8/layout/hierarchy4"/>
    <dgm:cxn modelId="{6A4FB3CB-8A69-41E3-A99F-AB433CA3992E}" type="presOf" srcId="{6BB2A25F-FB57-4E5C-82A9-89EB3539E65D}" destId="{E8468AF2-ED92-4E80-BB75-5E87D612C317}" srcOrd="0" destOrd="0" presId="urn:microsoft.com/office/officeart/2005/8/layout/hierarchy4"/>
    <dgm:cxn modelId="{CC5F4C83-E16E-48B0-9A75-3C65035A52E7}" type="presParOf" srcId="{12ABDBAF-8962-4FF4-A1C0-8B2D70C9B6C7}" destId="{9F5F1CEE-F5B4-4AEF-8B60-7C695D028FD7}" srcOrd="0" destOrd="0" presId="urn:microsoft.com/office/officeart/2005/8/layout/hierarchy4"/>
    <dgm:cxn modelId="{54776884-332D-4585-9FF1-1CF7E22181FE}" type="presParOf" srcId="{9F5F1CEE-F5B4-4AEF-8B60-7C695D028FD7}" destId="{E8468AF2-ED92-4E80-BB75-5E87D612C317}" srcOrd="0" destOrd="0" presId="urn:microsoft.com/office/officeart/2005/8/layout/hierarchy4"/>
    <dgm:cxn modelId="{18E3B6ED-6103-45DB-B7B9-9F1ED1157BC4}" type="presParOf" srcId="{9F5F1CEE-F5B4-4AEF-8B60-7C695D028FD7}" destId="{B32CE35D-1538-4FEF-BE2D-2BBCB132B1D4}" srcOrd="1" destOrd="0" presId="urn:microsoft.com/office/officeart/2005/8/layout/hierarchy4"/>
    <dgm:cxn modelId="{4611C4F5-9A2C-441E-9C6F-19C9778AFDBC}" type="presParOf" srcId="{9F5F1CEE-F5B4-4AEF-8B60-7C695D028FD7}" destId="{B8BC8E1D-879A-43C7-8C29-053DD65FC934}" srcOrd="2" destOrd="0" presId="urn:microsoft.com/office/officeart/2005/8/layout/hierarchy4"/>
    <dgm:cxn modelId="{0E3674F8-7892-472D-9626-5F3E5A28C5F8}" type="presParOf" srcId="{B8BC8E1D-879A-43C7-8C29-053DD65FC934}" destId="{B134878B-A94B-4C1A-A2D3-DE97D4A52990}" srcOrd="0" destOrd="0" presId="urn:microsoft.com/office/officeart/2005/8/layout/hierarchy4"/>
    <dgm:cxn modelId="{0A8E000F-4B87-4049-B1A9-7FC8D315EC3F}" type="presParOf" srcId="{B134878B-A94B-4C1A-A2D3-DE97D4A52990}" destId="{C225BA41-FA5F-4717-BA70-EA68DEC050FC}" srcOrd="0" destOrd="0" presId="urn:microsoft.com/office/officeart/2005/8/layout/hierarchy4"/>
    <dgm:cxn modelId="{948C9E04-887B-45AA-9D63-54477DECB2CF}" type="presParOf" srcId="{B134878B-A94B-4C1A-A2D3-DE97D4A52990}" destId="{4BE17A2A-7A2F-496B-B720-71B04553E409}" srcOrd="1" destOrd="0" presId="urn:microsoft.com/office/officeart/2005/8/layout/hierarchy4"/>
    <dgm:cxn modelId="{F49F9451-635B-40E5-B83F-49EC91102B18}" type="presParOf" srcId="{B8BC8E1D-879A-43C7-8C29-053DD65FC934}" destId="{888E3D3F-D23D-4BDD-A658-CDCCFCEC9295}" srcOrd="1" destOrd="0" presId="urn:microsoft.com/office/officeart/2005/8/layout/hierarchy4"/>
    <dgm:cxn modelId="{DCEC26A3-E0B0-4C07-A03F-21D9067E9303}" type="presParOf" srcId="{B8BC8E1D-879A-43C7-8C29-053DD65FC934}" destId="{43FABFCB-0722-4307-822E-C6BF3C04DB36}" srcOrd="2" destOrd="0" presId="urn:microsoft.com/office/officeart/2005/8/layout/hierarchy4"/>
    <dgm:cxn modelId="{9CF497C3-0B44-4B26-AF93-7D96AB26BB99}" type="presParOf" srcId="{43FABFCB-0722-4307-822E-C6BF3C04DB36}" destId="{F1716EEE-ECA8-4AE4-B7A1-3AA1F7107D0F}" srcOrd="0" destOrd="0" presId="urn:microsoft.com/office/officeart/2005/8/layout/hierarchy4"/>
    <dgm:cxn modelId="{EC093374-4382-4CFE-97AA-A2E9CE657B8A}" type="presParOf" srcId="{43FABFCB-0722-4307-822E-C6BF3C04DB36}" destId="{35864757-E5B3-4B07-99E8-843247781362}" srcOrd="1" destOrd="0" presId="urn:microsoft.com/office/officeart/2005/8/layout/hierarchy4"/>
    <dgm:cxn modelId="{5B1BBB51-FAB1-48AF-85F9-C01D5A20A1E5}" type="presParOf" srcId="{B8BC8E1D-879A-43C7-8C29-053DD65FC934}" destId="{B342ADD2-4755-458B-B772-FA6DAEF2926F}" srcOrd="3" destOrd="0" presId="urn:microsoft.com/office/officeart/2005/8/layout/hierarchy4"/>
    <dgm:cxn modelId="{90D90E21-577A-4CB1-BB02-1F6D712E05D0}" type="presParOf" srcId="{B8BC8E1D-879A-43C7-8C29-053DD65FC934}" destId="{CB07A88E-D08B-4D9A-94E1-A0FAD7EB03A0}" srcOrd="4" destOrd="0" presId="urn:microsoft.com/office/officeart/2005/8/layout/hierarchy4"/>
    <dgm:cxn modelId="{E889A57C-5E2B-42BA-8274-5A806BB257BD}" type="presParOf" srcId="{CB07A88E-D08B-4D9A-94E1-A0FAD7EB03A0}" destId="{A28A15CF-B25A-4406-9434-73D1A28F9DD4}" srcOrd="0" destOrd="0" presId="urn:microsoft.com/office/officeart/2005/8/layout/hierarchy4"/>
    <dgm:cxn modelId="{1D1F7A4C-48AB-4559-B1BC-6DCDE98E9EDD}" type="presParOf" srcId="{CB07A88E-D08B-4D9A-94E1-A0FAD7EB03A0}" destId="{2F204F45-886E-4121-8F59-F8C7F5036F3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A2827E-E384-4216-9641-CBEAC57E83F2}" type="doc">
      <dgm:prSet loTypeId="urn:microsoft.com/office/officeart/2005/8/layout/vList5" loCatId="list" qsTypeId="urn:microsoft.com/office/officeart/2005/8/quickstyle/3d7" qsCatId="3D" csTypeId="urn:microsoft.com/office/officeart/2005/8/colors/accent1_2" csCatId="accent1" phldr="1"/>
      <dgm:spPr/>
      <dgm:t>
        <a:bodyPr/>
        <a:lstStyle/>
        <a:p>
          <a:endParaRPr lang="en-ZW"/>
        </a:p>
      </dgm:t>
    </dgm:pt>
    <dgm:pt modelId="{6BB2A25F-FB57-4E5C-82A9-89EB3539E65D}">
      <dgm:prSet custT="1"/>
      <dgm:spPr/>
      <dgm:t>
        <a:bodyPr/>
        <a:lstStyle/>
        <a:p>
          <a:pPr algn="ctr"/>
          <a:r>
            <a:rPr lang="en-ZW" sz="3200" dirty="0">
              <a:latin typeface="Candara" panose="020E0502030303020204" pitchFamily="34" charset="0"/>
            </a:rPr>
            <a:t>Project Accountability </a:t>
          </a: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B02573FD-3F90-45E4-9D8A-362AF88832CB}">
      <dgm:prSet/>
      <dgm:spPr/>
      <dgm:t>
        <a:bodyPr/>
        <a:lstStyle/>
        <a:p>
          <a:endParaRPr lang="en-ZW" dirty="0"/>
        </a:p>
      </dgm:t>
    </dgm:pt>
    <dgm:pt modelId="{1C5B5176-213C-43A5-9EF6-435D93F4996E}" type="parTrans" cxnId="{06628E6E-95ED-4BF4-BCB5-E1EA9EC878AE}">
      <dgm:prSet/>
      <dgm:spPr/>
      <dgm:t>
        <a:bodyPr/>
        <a:lstStyle/>
        <a:p>
          <a:endParaRPr lang="en-ZW"/>
        </a:p>
      </dgm:t>
    </dgm:pt>
    <dgm:pt modelId="{FCB7FEE3-87E1-43F5-84B4-7222DA95D7DD}" type="sibTrans" cxnId="{06628E6E-95ED-4BF4-BCB5-E1EA9EC878AE}">
      <dgm:prSet/>
      <dgm:spPr/>
      <dgm:t>
        <a:bodyPr/>
        <a:lstStyle/>
        <a:p>
          <a:endParaRPr lang="en-ZW"/>
        </a:p>
      </dgm:t>
    </dgm:pt>
    <dgm:pt modelId="{1024EB60-3751-41F3-9D22-CC0D4DB3A864}">
      <dgm:prSet/>
      <dgm:spPr/>
      <dgm:t>
        <a:bodyPr/>
        <a:lstStyle/>
        <a:p>
          <a:r>
            <a:rPr lang="en-ZW" dirty="0">
              <a:latin typeface="Candara" panose="020E0502030303020204" pitchFamily="34" charset="0"/>
            </a:rPr>
            <a:t>Product Owner  </a:t>
          </a:r>
        </a:p>
      </dgm:t>
    </dgm:pt>
    <dgm:pt modelId="{97DED72F-E442-493C-BCEB-C3C06A385978}" type="parTrans" cxnId="{FB2F07CC-78B8-4A34-AA35-2EBFE3B624EF}">
      <dgm:prSet/>
      <dgm:spPr/>
      <dgm:t>
        <a:bodyPr/>
        <a:lstStyle/>
        <a:p>
          <a:endParaRPr lang="en-ZW"/>
        </a:p>
      </dgm:t>
    </dgm:pt>
    <dgm:pt modelId="{FA4C68BB-D094-4757-86AA-DFCF9BACA68F}" type="sibTrans" cxnId="{FB2F07CC-78B8-4A34-AA35-2EBFE3B624EF}">
      <dgm:prSet/>
      <dgm:spPr/>
      <dgm:t>
        <a:bodyPr/>
        <a:lstStyle/>
        <a:p>
          <a:endParaRPr lang="en-ZW"/>
        </a:p>
      </dgm:t>
    </dgm:pt>
    <dgm:pt modelId="{1B0D25FC-2FD2-4E32-9F4D-D0D126DD8738}" type="pres">
      <dgm:prSet presAssocID="{BAA2827E-E384-4216-9641-CBEAC57E83F2}" presName="Name0" presStyleCnt="0">
        <dgm:presLayoutVars>
          <dgm:dir/>
          <dgm:animLvl val="lvl"/>
          <dgm:resizeHandles val="exact"/>
        </dgm:presLayoutVars>
      </dgm:prSet>
      <dgm:spPr/>
    </dgm:pt>
    <dgm:pt modelId="{A2A2EC7B-8F3E-4273-AB16-8A1C009AF6BA}" type="pres">
      <dgm:prSet presAssocID="{6BB2A25F-FB57-4E5C-82A9-89EB3539E65D}" presName="linNode" presStyleCnt="0"/>
      <dgm:spPr/>
    </dgm:pt>
    <dgm:pt modelId="{4F3C3545-2398-474E-B087-E6155B8CF378}" type="pres">
      <dgm:prSet presAssocID="{6BB2A25F-FB57-4E5C-82A9-89EB3539E65D}" presName="parentText" presStyleLbl="node1" presStyleIdx="0" presStyleCnt="1">
        <dgm:presLayoutVars>
          <dgm:chMax val="1"/>
          <dgm:bulletEnabled val="1"/>
        </dgm:presLayoutVars>
      </dgm:prSet>
      <dgm:spPr/>
    </dgm:pt>
    <dgm:pt modelId="{CA956761-A92A-43CA-95B8-759702DD6DE7}" type="pres">
      <dgm:prSet presAssocID="{6BB2A25F-FB57-4E5C-82A9-89EB3539E65D}" presName="descendantText" presStyleLbl="alignAccFollowNode1" presStyleIdx="0" presStyleCnt="1" custLinFactNeighborX="0">
        <dgm:presLayoutVars>
          <dgm:bulletEnabled val="1"/>
        </dgm:presLayoutVars>
      </dgm:prSet>
      <dgm:spPr/>
    </dgm:pt>
  </dgm:ptLst>
  <dgm:cxnLst>
    <dgm:cxn modelId="{80430F06-414C-4284-9858-E0F254349739}" type="presOf" srcId="{1024EB60-3751-41F3-9D22-CC0D4DB3A864}" destId="{CA956761-A92A-43CA-95B8-759702DD6DE7}" srcOrd="0" destOrd="1" presId="urn:microsoft.com/office/officeart/2005/8/layout/vList5"/>
    <dgm:cxn modelId="{06628E6E-95ED-4BF4-BCB5-E1EA9EC878AE}" srcId="{6BB2A25F-FB57-4E5C-82A9-89EB3539E65D}" destId="{B02573FD-3F90-45E4-9D8A-362AF88832CB}" srcOrd="0" destOrd="0" parTransId="{1C5B5176-213C-43A5-9EF6-435D93F4996E}" sibTransId="{FCB7FEE3-87E1-43F5-84B4-7222DA95D7DD}"/>
    <dgm:cxn modelId="{3AA61650-FE53-4C0B-ABB8-4F3B0D5CB05C}" type="presOf" srcId="{6BB2A25F-FB57-4E5C-82A9-89EB3539E65D}" destId="{4F3C3545-2398-474E-B087-E6155B8CF378}" srcOrd="0" destOrd="0" presId="urn:microsoft.com/office/officeart/2005/8/layout/vList5"/>
    <dgm:cxn modelId="{F0D4327B-7E25-4DDA-8886-447B9BA79A79}" type="presOf" srcId="{B02573FD-3F90-45E4-9D8A-362AF88832CB}" destId="{CA956761-A92A-43CA-95B8-759702DD6DE7}" srcOrd="0" destOrd="0" presId="urn:microsoft.com/office/officeart/2005/8/layout/vList5"/>
    <dgm:cxn modelId="{2B7EE67B-09FD-4904-B9C3-B532D7D823FC}" srcId="{BAA2827E-E384-4216-9641-CBEAC57E83F2}" destId="{6BB2A25F-FB57-4E5C-82A9-89EB3539E65D}" srcOrd="0" destOrd="0" parTransId="{436D2BDA-B409-4816-99C4-9E9C9E3B9D48}" sibTransId="{FF3BFC89-B634-440A-8A10-410F72EF3A0D}"/>
    <dgm:cxn modelId="{D6B5E8B0-CF2D-4C55-B11D-807D5B534B72}" type="presOf" srcId="{BAA2827E-E384-4216-9641-CBEAC57E83F2}" destId="{1B0D25FC-2FD2-4E32-9F4D-D0D126DD8738}" srcOrd="0" destOrd="0" presId="urn:microsoft.com/office/officeart/2005/8/layout/vList5"/>
    <dgm:cxn modelId="{FB2F07CC-78B8-4A34-AA35-2EBFE3B624EF}" srcId="{6BB2A25F-FB57-4E5C-82A9-89EB3539E65D}" destId="{1024EB60-3751-41F3-9D22-CC0D4DB3A864}" srcOrd="1" destOrd="0" parTransId="{97DED72F-E442-493C-BCEB-C3C06A385978}" sibTransId="{FA4C68BB-D094-4757-86AA-DFCF9BACA68F}"/>
    <dgm:cxn modelId="{44DE5C5E-0A65-48FE-9463-DF1D5CE84C8D}" type="presParOf" srcId="{1B0D25FC-2FD2-4E32-9F4D-D0D126DD8738}" destId="{A2A2EC7B-8F3E-4273-AB16-8A1C009AF6BA}" srcOrd="0" destOrd="0" presId="urn:microsoft.com/office/officeart/2005/8/layout/vList5"/>
    <dgm:cxn modelId="{C191ADF2-F523-4B2A-884B-32AC77807671}" type="presParOf" srcId="{A2A2EC7B-8F3E-4273-AB16-8A1C009AF6BA}" destId="{4F3C3545-2398-474E-B087-E6155B8CF378}" srcOrd="0" destOrd="0" presId="urn:microsoft.com/office/officeart/2005/8/layout/vList5"/>
    <dgm:cxn modelId="{476D062E-FAEA-4000-82E1-609A68286594}" type="presParOf" srcId="{A2A2EC7B-8F3E-4273-AB16-8A1C009AF6BA}" destId="{CA956761-A92A-43CA-95B8-759702DD6DE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A2827E-E384-4216-9641-CBEAC57E83F2}" type="doc">
      <dgm:prSet loTypeId="urn:microsoft.com/office/officeart/2005/8/layout/vList5" loCatId="list" qsTypeId="urn:microsoft.com/office/officeart/2005/8/quickstyle/3d7" qsCatId="3D" csTypeId="urn:microsoft.com/office/officeart/2005/8/colors/accent1_2" csCatId="accent1" phldr="1"/>
      <dgm:spPr/>
      <dgm:t>
        <a:bodyPr/>
        <a:lstStyle/>
        <a:p>
          <a:endParaRPr lang="en-ZW"/>
        </a:p>
      </dgm:t>
    </dgm:pt>
    <dgm:pt modelId="{6BB2A25F-FB57-4E5C-82A9-89EB3539E65D}">
      <dgm:prSet custT="1"/>
      <dgm:spPr/>
      <dgm:t>
        <a:bodyPr/>
        <a:lstStyle/>
        <a:p>
          <a:pPr algn="ctr"/>
          <a:r>
            <a:rPr lang="en-ZW" sz="3200" dirty="0">
              <a:latin typeface="Candara" panose="020E0502030303020204" pitchFamily="34" charset="0"/>
            </a:rPr>
            <a:t>Product Based Planning </a:t>
          </a: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B02573FD-3F90-45E4-9D8A-362AF88832CB}">
      <dgm:prSet/>
      <dgm:spPr/>
      <dgm:t>
        <a:bodyPr/>
        <a:lstStyle/>
        <a:p>
          <a:endParaRPr lang="en-ZW" dirty="0"/>
        </a:p>
      </dgm:t>
    </dgm:pt>
    <dgm:pt modelId="{1C5B5176-213C-43A5-9EF6-435D93F4996E}" type="parTrans" cxnId="{06628E6E-95ED-4BF4-BCB5-E1EA9EC878AE}">
      <dgm:prSet/>
      <dgm:spPr/>
      <dgm:t>
        <a:bodyPr/>
        <a:lstStyle/>
        <a:p>
          <a:endParaRPr lang="en-ZW"/>
        </a:p>
      </dgm:t>
    </dgm:pt>
    <dgm:pt modelId="{FCB7FEE3-87E1-43F5-84B4-7222DA95D7DD}" type="sibTrans" cxnId="{06628E6E-95ED-4BF4-BCB5-E1EA9EC878AE}">
      <dgm:prSet/>
      <dgm:spPr/>
      <dgm:t>
        <a:bodyPr/>
        <a:lstStyle/>
        <a:p>
          <a:endParaRPr lang="en-ZW"/>
        </a:p>
      </dgm:t>
    </dgm:pt>
    <dgm:pt modelId="{1024EB60-3751-41F3-9D22-CC0D4DB3A864}">
      <dgm:prSet/>
      <dgm:spPr/>
      <dgm:t>
        <a:bodyPr/>
        <a:lstStyle/>
        <a:p>
          <a:r>
            <a:rPr lang="en-ZW" dirty="0">
              <a:latin typeface="Candara" panose="020E0502030303020204" pitchFamily="34" charset="0"/>
            </a:rPr>
            <a:t>Basis of project Scoping is the Product</a:t>
          </a:r>
        </a:p>
      </dgm:t>
    </dgm:pt>
    <dgm:pt modelId="{97DED72F-E442-493C-BCEB-C3C06A385978}" type="parTrans" cxnId="{FB2F07CC-78B8-4A34-AA35-2EBFE3B624EF}">
      <dgm:prSet/>
      <dgm:spPr/>
      <dgm:t>
        <a:bodyPr/>
        <a:lstStyle/>
        <a:p>
          <a:endParaRPr lang="en-ZW"/>
        </a:p>
      </dgm:t>
    </dgm:pt>
    <dgm:pt modelId="{FA4C68BB-D094-4757-86AA-DFCF9BACA68F}" type="sibTrans" cxnId="{FB2F07CC-78B8-4A34-AA35-2EBFE3B624EF}">
      <dgm:prSet/>
      <dgm:spPr/>
      <dgm:t>
        <a:bodyPr/>
        <a:lstStyle/>
        <a:p>
          <a:endParaRPr lang="en-ZW"/>
        </a:p>
      </dgm:t>
    </dgm:pt>
    <dgm:pt modelId="{12C9399B-37E9-47C0-BF73-D7DCDCE2C606}">
      <dgm:prSet/>
      <dgm:spPr/>
      <dgm:t>
        <a:bodyPr/>
        <a:lstStyle/>
        <a:p>
          <a:r>
            <a:rPr lang="en-ZW" dirty="0">
              <a:latin typeface="Candara" panose="020E0502030303020204" pitchFamily="34" charset="0"/>
            </a:rPr>
            <a:t>Tool: Product Breakdown Structure</a:t>
          </a:r>
        </a:p>
      </dgm:t>
    </dgm:pt>
    <dgm:pt modelId="{3CDAC96D-50C3-4FC0-B18B-DFB035F47A2A}" type="parTrans" cxnId="{69540B43-260C-4817-AE02-58AE7E302314}">
      <dgm:prSet/>
      <dgm:spPr/>
    </dgm:pt>
    <dgm:pt modelId="{339AA6E1-0462-4CA9-98A8-8CF12901546F}" type="sibTrans" cxnId="{69540B43-260C-4817-AE02-58AE7E302314}">
      <dgm:prSet/>
      <dgm:spPr/>
    </dgm:pt>
    <dgm:pt modelId="{1B0D25FC-2FD2-4E32-9F4D-D0D126DD8738}" type="pres">
      <dgm:prSet presAssocID="{BAA2827E-E384-4216-9641-CBEAC57E83F2}" presName="Name0" presStyleCnt="0">
        <dgm:presLayoutVars>
          <dgm:dir/>
          <dgm:animLvl val="lvl"/>
          <dgm:resizeHandles val="exact"/>
        </dgm:presLayoutVars>
      </dgm:prSet>
      <dgm:spPr/>
    </dgm:pt>
    <dgm:pt modelId="{A2A2EC7B-8F3E-4273-AB16-8A1C009AF6BA}" type="pres">
      <dgm:prSet presAssocID="{6BB2A25F-FB57-4E5C-82A9-89EB3539E65D}" presName="linNode" presStyleCnt="0"/>
      <dgm:spPr/>
    </dgm:pt>
    <dgm:pt modelId="{4F3C3545-2398-474E-B087-E6155B8CF378}" type="pres">
      <dgm:prSet presAssocID="{6BB2A25F-FB57-4E5C-82A9-89EB3539E65D}" presName="parentText" presStyleLbl="node1" presStyleIdx="0" presStyleCnt="1">
        <dgm:presLayoutVars>
          <dgm:chMax val="1"/>
          <dgm:bulletEnabled val="1"/>
        </dgm:presLayoutVars>
      </dgm:prSet>
      <dgm:spPr/>
    </dgm:pt>
    <dgm:pt modelId="{CA956761-A92A-43CA-95B8-759702DD6DE7}" type="pres">
      <dgm:prSet presAssocID="{6BB2A25F-FB57-4E5C-82A9-89EB3539E65D}" presName="descendantText" presStyleLbl="alignAccFollowNode1" presStyleIdx="0" presStyleCnt="1" custLinFactNeighborX="0">
        <dgm:presLayoutVars>
          <dgm:bulletEnabled val="1"/>
        </dgm:presLayoutVars>
      </dgm:prSet>
      <dgm:spPr/>
    </dgm:pt>
  </dgm:ptLst>
  <dgm:cxnLst>
    <dgm:cxn modelId="{80430F06-414C-4284-9858-E0F254349739}" type="presOf" srcId="{1024EB60-3751-41F3-9D22-CC0D4DB3A864}" destId="{CA956761-A92A-43CA-95B8-759702DD6DE7}" srcOrd="0" destOrd="1" presId="urn:microsoft.com/office/officeart/2005/8/layout/vList5"/>
    <dgm:cxn modelId="{AFBFC53D-C766-403F-9E10-24EAD1FB0809}" type="presOf" srcId="{12C9399B-37E9-47C0-BF73-D7DCDCE2C606}" destId="{CA956761-A92A-43CA-95B8-759702DD6DE7}" srcOrd="0" destOrd="2" presId="urn:microsoft.com/office/officeart/2005/8/layout/vList5"/>
    <dgm:cxn modelId="{69540B43-260C-4817-AE02-58AE7E302314}" srcId="{6BB2A25F-FB57-4E5C-82A9-89EB3539E65D}" destId="{12C9399B-37E9-47C0-BF73-D7DCDCE2C606}" srcOrd="2" destOrd="0" parTransId="{3CDAC96D-50C3-4FC0-B18B-DFB035F47A2A}" sibTransId="{339AA6E1-0462-4CA9-98A8-8CF12901546F}"/>
    <dgm:cxn modelId="{06628E6E-95ED-4BF4-BCB5-E1EA9EC878AE}" srcId="{6BB2A25F-FB57-4E5C-82A9-89EB3539E65D}" destId="{B02573FD-3F90-45E4-9D8A-362AF88832CB}" srcOrd="0" destOrd="0" parTransId="{1C5B5176-213C-43A5-9EF6-435D93F4996E}" sibTransId="{FCB7FEE3-87E1-43F5-84B4-7222DA95D7DD}"/>
    <dgm:cxn modelId="{3AA61650-FE53-4C0B-ABB8-4F3B0D5CB05C}" type="presOf" srcId="{6BB2A25F-FB57-4E5C-82A9-89EB3539E65D}" destId="{4F3C3545-2398-474E-B087-E6155B8CF378}" srcOrd="0" destOrd="0" presId="urn:microsoft.com/office/officeart/2005/8/layout/vList5"/>
    <dgm:cxn modelId="{F0D4327B-7E25-4DDA-8886-447B9BA79A79}" type="presOf" srcId="{B02573FD-3F90-45E4-9D8A-362AF88832CB}" destId="{CA956761-A92A-43CA-95B8-759702DD6DE7}" srcOrd="0" destOrd="0" presId="urn:microsoft.com/office/officeart/2005/8/layout/vList5"/>
    <dgm:cxn modelId="{2B7EE67B-09FD-4904-B9C3-B532D7D823FC}" srcId="{BAA2827E-E384-4216-9641-CBEAC57E83F2}" destId="{6BB2A25F-FB57-4E5C-82A9-89EB3539E65D}" srcOrd="0" destOrd="0" parTransId="{436D2BDA-B409-4816-99C4-9E9C9E3B9D48}" sibTransId="{FF3BFC89-B634-440A-8A10-410F72EF3A0D}"/>
    <dgm:cxn modelId="{D6B5E8B0-CF2D-4C55-B11D-807D5B534B72}" type="presOf" srcId="{BAA2827E-E384-4216-9641-CBEAC57E83F2}" destId="{1B0D25FC-2FD2-4E32-9F4D-D0D126DD8738}" srcOrd="0" destOrd="0" presId="urn:microsoft.com/office/officeart/2005/8/layout/vList5"/>
    <dgm:cxn modelId="{FB2F07CC-78B8-4A34-AA35-2EBFE3B624EF}" srcId="{6BB2A25F-FB57-4E5C-82A9-89EB3539E65D}" destId="{1024EB60-3751-41F3-9D22-CC0D4DB3A864}" srcOrd="1" destOrd="0" parTransId="{97DED72F-E442-493C-BCEB-C3C06A385978}" sibTransId="{FA4C68BB-D094-4757-86AA-DFCF9BACA68F}"/>
    <dgm:cxn modelId="{44DE5C5E-0A65-48FE-9463-DF1D5CE84C8D}" type="presParOf" srcId="{1B0D25FC-2FD2-4E32-9F4D-D0D126DD8738}" destId="{A2A2EC7B-8F3E-4273-AB16-8A1C009AF6BA}" srcOrd="0" destOrd="0" presId="urn:microsoft.com/office/officeart/2005/8/layout/vList5"/>
    <dgm:cxn modelId="{C191ADF2-F523-4B2A-884B-32AC77807671}" type="presParOf" srcId="{A2A2EC7B-8F3E-4273-AB16-8A1C009AF6BA}" destId="{4F3C3545-2398-474E-B087-E6155B8CF378}" srcOrd="0" destOrd="0" presId="urn:microsoft.com/office/officeart/2005/8/layout/vList5"/>
    <dgm:cxn modelId="{476D062E-FAEA-4000-82E1-609A68286594}" type="presParOf" srcId="{A2A2EC7B-8F3E-4273-AB16-8A1C009AF6BA}" destId="{CA956761-A92A-43CA-95B8-759702DD6DE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A2827E-E384-4216-9641-CBEAC57E83F2}" type="doc">
      <dgm:prSet loTypeId="urn:microsoft.com/office/officeart/2005/8/layout/vList5" loCatId="list" qsTypeId="urn:microsoft.com/office/officeart/2005/8/quickstyle/3d7" qsCatId="3D" csTypeId="urn:microsoft.com/office/officeart/2005/8/colors/accent1_2" csCatId="accent1" phldr="1"/>
      <dgm:spPr/>
      <dgm:t>
        <a:bodyPr/>
        <a:lstStyle/>
        <a:p>
          <a:endParaRPr lang="en-ZW"/>
        </a:p>
      </dgm:t>
    </dgm:pt>
    <dgm:pt modelId="{6BB2A25F-FB57-4E5C-82A9-89EB3539E65D}">
      <dgm:prSet custT="1"/>
      <dgm:spPr/>
      <dgm:t>
        <a:bodyPr/>
        <a:lstStyle/>
        <a:p>
          <a:pPr algn="ctr"/>
          <a:r>
            <a:rPr lang="en-ZW" sz="3200" dirty="0">
              <a:latin typeface="Candara" panose="020E0502030303020204" pitchFamily="34" charset="0"/>
            </a:rPr>
            <a:t>Project Progress metrics</a:t>
          </a: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B02573FD-3F90-45E4-9D8A-362AF88832CB}">
      <dgm:prSet/>
      <dgm:spPr/>
      <dgm:t>
        <a:bodyPr/>
        <a:lstStyle/>
        <a:p>
          <a:endParaRPr lang="en-ZW" dirty="0"/>
        </a:p>
      </dgm:t>
    </dgm:pt>
    <dgm:pt modelId="{1C5B5176-213C-43A5-9EF6-435D93F4996E}" type="parTrans" cxnId="{06628E6E-95ED-4BF4-BCB5-E1EA9EC878AE}">
      <dgm:prSet/>
      <dgm:spPr/>
      <dgm:t>
        <a:bodyPr/>
        <a:lstStyle/>
        <a:p>
          <a:endParaRPr lang="en-ZW"/>
        </a:p>
      </dgm:t>
    </dgm:pt>
    <dgm:pt modelId="{FCB7FEE3-87E1-43F5-84B4-7222DA95D7DD}" type="sibTrans" cxnId="{06628E6E-95ED-4BF4-BCB5-E1EA9EC878AE}">
      <dgm:prSet/>
      <dgm:spPr/>
      <dgm:t>
        <a:bodyPr/>
        <a:lstStyle/>
        <a:p>
          <a:endParaRPr lang="en-ZW"/>
        </a:p>
      </dgm:t>
    </dgm:pt>
    <dgm:pt modelId="{1024EB60-3751-41F3-9D22-CC0D4DB3A864}">
      <dgm:prSet/>
      <dgm:spPr/>
      <dgm:t>
        <a:bodyPr/>
        <a:lstStyle/>
        <a:p>
          <a:r>
            <a:rPr lang="en-ZW" dirty="0">
              <a:latin typeface="Candara" panose="020E0502030303020204" pitchFamily="34" charset="0"/>
            </a:rPr>
            <a:t>Primary -Features ready for release</a:t>
          </a:r>
        </a:p>
      </dgm:t>
    </dgm:pt>
    <dgm:pt modelId="{97DED72F-E442-493C-BCEB-C3C06A385978}" type="parTrans" cxnId="{FB2F07CC-78B8-4A34-AA35-2EBFE3B624EF}">
      <dgm:prSet/>
      <dgm:spPr/>
      <dgm:t>
        <a:bodyPr/>
        <a:lstStyle/>
        <a:p>
          <a:endParaRPr lang="en-ZW"/>
        </a:p>
      </dgm:t>
    </dgm:pt>
    <dgm:pt modelId="{FA4C68BB-D094-4757-86AA-DFCF9BACA68F}" type="sibTrans" cxnId="{FB2F07CC-78B8-4A34-AA35-2EBFE3B624EF}">
      <dgm:prSet/>
      <dgm:spPr/>
      <dgm:t>
        <a:bodyPr/>
        <a:lstStyle/>
        <a:p>
          <a:endParaRPr lang="en-ZW"/>
        </a:p>
      </dgm:t>
    </dgm:pt>
    <dgm:pt modelId="{B17C29A8-E849-4950-8174-16E05024AAD9}">
      <dgm:prSet/>
      <dgm:spPr/>
      <dgm:t>
        <a:bodyPr/>
        <a:lstStyle/>
        <a:p>
          <a:r>
            <a:rPr lang="en-ZW" dirty="0">
              <a:latin typeface="Candara" panose="020E0502030303020204" pitchFamily="34" charset="0"/>
            </a:rPr>
            <a:t>Secondary – Scope, Time &amp; Cost</a:t>
          </a:r>
        </a:p>
      </dgm:t>
    </dgm:pt>
    <dgm:pt modelId="{28F44D1A-F513-40BA-9FD0-86413241217A}" type="sibTrans" cxnId="{C4CF0E7B-8C33-4A82-AE85-20440C1C52AC}">
      <dgm:prSet/>
      <dgm:spPr/>
      <dgm:t>
        <a:bodyPr/>
        <a:lstStyle/>
        <a:p>
          <a:endParaRPr lang="en-ZW"/>
        </a:p>
      </dgm:t>
    </dgm:pt>
    <dgm:pt modelId="{D3A14A15-9439-4630-A6F3-D676B4837302}" type="parTrans" cxnId="{C4CF0E7B-8C33-4A82-AE85-20440C1C52AC}">
      <dgm:prSet/>
      <dgm:spPr/>
      <dgm:t>
        <a:bodyPr/>
        <a:lstStyle/>
        <a:p>
          <a:endParaRPr lang="en-ZW"/>
        </a:p>
      </dgm:t>
    </dgm:pt>
    <dgm:pt modelId="{1B0D25FC-2FD2-4E32-9F4D-D0D126DD8738}" type="pres">
      <dgm:prSet presAssocID="{BAA2827E-E384-4216-9641-CBEAC57E83F2}" presName="Name0" presStyleCnt="0">
        <dgm:presLayoutVars>
          <dgm:dir/>
          <dgm:animLvl val="lvl"/>
          <dgm:resizeHandles val="exact"/>
        </dgm:presLayoutVars>
      </dgm:prSet>
      <dgm:spPr/>
    </dgm:pt>
    <dgm:pt modelId="{A2A2EC7B-8F3E-4273-AB16-8A1C009AF6BA}" type="pres">
      <dgm:prSet presAssocID="{6BB2A25F-FB57-4E5C-82A9-89EB3539E65D}" presName="linNode" presStyleCnt="0"/>
      <dgm:spPr/>
    </dgm:pt>
    <dgm:pt modelId="{4F3C3545-2398-474E-B087-E6155B8CF378}" type="pres">
      <dgm:prSet presAssocID="{6BB2A25F-FB57-4E5C-82A9-89EB3539E65D}" presName="parentText" presStyleLbl="node1" presStyleIdx="0" presStyleCnt="1">
        <dgm:presLayoutVars>
          <dgm:chMax val="1"/>
          <dgm:bulletEnabled val="1"/>
        </dgm:presLayoutVars>
      </dgm:prSet>
      <dgm:spPr/>
    </dgm:pt>
    <dgm:pt modelId="{CA956761-A92A-43CA-95B8-759702DD6DE7}" type="pres">
      <dgm:prSet presAssocID="{6BB2A25F-FB57-4E5C-82A9-89EB3539E65D}" presName="descendantText" presStyleLbl="alignAccFollowNode1" presStyleIdx="0" presStyleCnt="1" custLinFactNeighborX="0">
        <dgm:presLayoutVars>
          <dgm:bulletEnabled val="1"/>
        </dgm:presLayoutVars>
      </dgm:prSet>
      <dgm:spPr/>
    </dgm:pt>
  </dgm:ptLst>
  <dgm:cxnLst>
    <dgm:cxn modelId="{80430F06-414C-4284-9858-E0F254349739}" type="presOf" srcId="{1024EB60-3751-41F3-9D22-CC0D4DB3A864}" destId="{CA956761-A92A-43CA-95B8-759702DD6DE7}" srcOrd="0" destOrd="1" presId="urn:microsoft.com/office/officeart/2005/8/layout/vList5"/>
    <dgm:cxn modelId="{010D5F29-BDD1-4C1A-A71D-B6F015D4CF51}" type="presOf" srcId="{B17C29A8-E849-4950-8174-16E05024AAD9}" destId="{CA956761-A92A-43CA-95B8-759702DD6DE7}" srcOrd="0" destOrd="2" presId="urn:microsoft.com/office/officeart/2005/8/layout/vList5"/>
    <dgm:cxn modelId="{06628E6E-95ED-4BF4-BCB5-E1EA9EC878AE}" srcId="{6BB2A25F-FB57-4E5C-82A9-89EB3539E65D}" destId="{B02573FD-3F90-45E4-9D8A-362AF88832CB}" srcOrd="0" destOrd="0" parTransId="{1C5B5176-213C-43A5-9EF6-435D93F4996E}" sibTransId="{FCB7FEE3-87E1-43F5-84B4-7222DA95D7DD}"/>
    <dgm:cxn modelId="{3AA61650-FE53-4C0B-ABB8-4F3B0D5CB05C}" type="presOf" srcId="{6BB2A25F-FB57-4E5C-82A9-89EB3539E65D}" destId="{4F3C3545-2398-474E-B087-E6155B8CF378}" srcOrd="0" destOrd="0" presId="urn:microsoft.com/office/officeart/2005/8/layout/vList5"/>
    <dgm:cxn modelId="{C4CF0E7B-8C33-4A82-AE85-20440C1C52AC}" srcId="{6BB2A25F-FB57-4E5C-82A9-89EB3539E65D}" destId="{B17C29A8-E849-4950-8174-16E05024AAD9}" srcOrd="2" destOrd="0" parTransId="{D3A14A15-9439-4630-A6F3-D676B4837302}" sibTransId="{28F44D1A-F513-40BA-9FD0-86413241217A}"/>
    <dgm:cxn modelId="{F0D4327B-7E25-4DDA-8886-447B9BA79A79}" type="presOf" srcId="{B02573FD-3F90-45E4-9D8A-362AF88832CB}" destId="{CA956761-A92A-43CA-95B8-759702DD6DE7}" srcOrd="0" destOrd="0" presId="urn:microsoft.com/office/officeart/2005/8/layout/vList5"/>
    <dgm:cxn modelId="{2B7EE67B-09FD-4904-B9C3-B532D7D823FC}" srcId="{BAA2827E-E384-4216-9641-CBEAC57E83F2}" destId="{6BB2A25F-FB57-4E5C-82A9-89EB3539E65D}" srcOrd="0" destOrd="0" parTransId="{436D2BDA-B409-4816-99C4-9E9C9E3B9D48}" sibTransId="{FF3BFC89-B634-440A-8A10-410F72EF3A0D}"/>
    <dgm:cxn modelId="{D6B5E8B0-CF2D-4C55-B11D-807D5B534B72}" type="presOf" srcId="{BAA2827E-E384-4216-9641-CBEAC57E83F2}" destId="{1B0D25FC-2FD2-4E32-9F4D-D0D126DD8738}" srcOrd="0" destOrd="0" presId="urn:microsoft.com/office/officeart/2005/8/layout/vList5"/>
    <dgm:cxn modelId="{FB2F07CC-78B8-4A34-AA35-2EBFE3B624EF}" srcId="{6BB2A25F-FB57-4E5C-82A9-89EB3539E65D}" destId="{1024EB60-3751-41F3-9D22-CC0D4DB3A864}" srcOrd="1" destOrd="0" parTransId="{97DED72F-E442-493C-BCEB-C3C06A385978}" sibTransId="{FA4C68BB-D094-4757-86AA-DFCF9BACA68F}"/>
    <dgm:cxn modelId="{44DE5C5E-0A65-48FE-9463-DF1D5CE84C8D}" type="presParOf" srcId="{1B0D25FC-2FD2-4E32-9F4D-D0D126DD8738}" destId="{A2A2EC7B-8F3E-4273-AB16-8A1C009AF6BA}" srcOrd="0" destOrd="0" presId="urn:microsoft.com/office/officeart/2005/8/layout/vList5"/>
    <dgm:cxn modelId="{C191ADF2-F523-4B2A-884B-32AC77807671}" type="presParOf" srcId="{A2A2EC7B-8F3E-4273-AB16-8A1C009AF6BA}" destId="{4F3C3545-2398-474E-B087-E6155B8CF378}" srcOrd="0" destOrd="0" presId="urn:microsoft.com/office/officeart/2005/8/layout/vList5"/>
    <dgm:cxn modelId="{476D062E-FAEA-4000-82E1-609A68286594}" type="presParOf" srcId="{A2A2EC7B-8F3E-4273-AB16-8A1C009AF6BA}" destId="{CA956761-A92A-43CA-95B8-759702DD6DE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AA2827E-E384-4216-9641-CBEAC57E83F2}" type="doc">
      <dgm:prSet loTypeId="urn:microsoft.com/office/officeart/2005/8/layout/lProcess2" loCatId="list" qsTypeId="urn:microsoft.com/office/officeart/2005/8/quickstyle/3d7" qsCatId="3D" csTypeId="urn:microsoft.com/office/officeart/2005/8/colors/accent1_2" csCatId="accent1" phldr="1"/>
      <dgm:spPr/>
      <dgm:t>
        <a:bodyPr/>
        <a:lstStyle/>
        <a:p>
          <a:endParaRPr lang="en-ZW"/>
        </a:p>
      </dgm:t>
    </dgm:pt>
    <dgm:pt modelId="{6BB2A25F-FB57-4E5C-82A9-89EB3539E65D}">
      <dgm:prSet custT="1"/>
      <dgm:spPr/>
      <dgm:t>
        <a:bodyPr/>
        <a:lstStyle/>
        <a:p>
          <a:pPr algn="ctr"/>
          <a:r>
            <a:rPr lang="en-ZW" sz="3200" dirty="0">
              <a:latin typeface="Candara" panose="020E0502030303020204" pitchFamily="34" charset="0"/>
            </a:rPr>
            <a:t>Incremental Testing and Releasing</a:t>
          </a:r>
        </a:p>
        <a:p>
          <a:pPr algn="ctr"/>
          <a:endParaRPr lang="en-ZW" sz="3200" dirty="0">
            <a:latin typeface="Candara" panose="020E0502030303020204" pitchFamily="34" charset="0"/>
          </a:endParaRP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B17C29A8-E849-4950-8174-16E05024AAD9}">
      <dgm:prSet/>
      <dgm:spPr/>
      <dgm:t>
        <a:bodyPr/>
        <a:lstStyle/>
        <a:p>
          <a:r>
            <a:rPr lang="en-ZW" b="1" dirty="0">
              <a:latin typeface="Candara" panose="020E0502030303020204" pitchFamily="34" charset="0"/>
            </a:rPr>
            <a:t>Early benefits realisation</a:t>
          </a:r>
          <a:endParaRPr lang="en-ZW" b="0" dirty="0">
            <a:latin typeface="Candara" panose="020E0502030303020204" pitchFamily="34" charset="0"/>
          </a:endParaRPr>
        </a:p>
      </dgm:t>
    </dgm:pt>
    <dgm:pt modelId="{D3A14A15-9439-4630-A6F3-D676B4837302}" type="parTrans" cxnId="{C4CF0E7B-8C33-4A82-AE85-20440C1C52AC}">
      <dgm:prSet/>
      <dgm:spPr/>
      <dgm:t>
        <a:bodyPr/>
        <a:lstStyle/>
        <a:p>
          <a:endParaRPr lang="en-ZW"/>
        </a:p>
      </dgm:t>
    </dgm:pt>
    <dgm:pt modelId="{28F44D1A-F513-40BA-9FD0-86413241217A}" type="sibTrans" cxnId="{C4CF0E7B-8C33-4A82-AE85-20440C1C52AC}">
      <dgm:prSet/>
      <dgm:spPr/>
      <dgm:t>
        <a:bodyPr/>
        <a:lstStyle/>
        <a:p>
          <a:endParaRPr lang="en-ZW"/>
        </a:p>
      </dgm:t>
    </dgm:pt>
    <dgm:pt modelId="{C0C218C4-0C61-4754-A238-201593327C3D}" type="pres">
      <dgm:prSet presAssocID="{BAA2827E-E384-4216-9641-CBEAC57E83F2}" presName="theList" presStyleCnt="0">
        <dgm:presLayoutVars>
          <dgm:dir/>
          <dgm:animLvl val="lvl"/>
          <dgm:resizeHandles val="exact"/>
        </dgm:presLayoutVars>
      </dgm:prSet>
      <dgm:spPr/>
    </dgm:pt>
    <dgm:pt modelId="{3E9E9F29-C346-4DE3-943D-33146CDE7B9E}" type="pres">
      <dgm:prSet presAssocID="{6BB2A25F-FB57-4E5C-82A9-89EB3539E65D}" presName="compNode" presStyleCnt="0"/>
      <dgm:spPr/>
    </dgm:pt>
    <dgm:pt modelId="{3BD8E761-6FD1-44E6-89CC-D7705B7C4F74}" type="pres">
      <dgm:prSet presAssocID="{6BB2A25F-FB57-4E5C-82A9-89EB3539E65D}" presName="aNode" presStyleLbl="bgShp" presStyleIdx="0" presStyleCnt="1"/>
      <dgm:spPr/>
    </dgm:pt>
    <dgm:pt modelId="{73049766-763E-4A8D-8710-901D515B12C1}" type="pres">
      <dgm:prSet presAssocID="{6BB2A25F-FB57-4E5C-82A9-89EB3539E65D}" presName="textNode" presStyleLbl="bgShp" presStyleIdx="0" presStyleCnt="1"/>
      <dgm:spPr/>
    </dgm:pt>
    <dgm:pt modelId="{E56643F8-3766-4558-B319-DE0C86935855}" type="pres">
      <dgm:prSet presAssocID="{6BB2A25F-FB57-4E5C-82A9-89EB3539E65D}" presName="compChildNode" presStyleCnt="0"/>
      <dgm:spPr/>
    </dgm:pt>
    <dgm:pt modelId="{513244D2-4624-44B1-8779-B02679106371}" type="pres">
      <dgm:prSet presAssocID="{6BB2A25F-FB57-4E5C-82A9-89EB3539E65D}" presName="theInnerList" presStyleCnt="0"/>
      <dgm:spPr/>
    </dgm:pt>
    <dgm:pt modelId="{8682AF01-3983-4421-9FE9-31FF2E34613C}" type="pres">
      <dgm:prSet presAssocID="{B17C29A8-E849-4950-8174-16E05024AAD9}" presName="childNode" presStyleLbl="node1" presStyleIdx="0" presStyleCnt="1">
        <dgm:presLayoutVars>
          <dgm:bulletEnabled val="1"/>
        </dgm:presLayoutVars>
      </dgm:prSet>
      <dgm:spPr/>
    </dgm:pt>
  </dgm:ptLst>
  <dgm:cxnLst>
    <dgm:cxn modelId="{FDDA2D69-31D8-4957-91BE-8C84375BD482}" type="presOf" srcId="{6BB2A25F-FB57-4E5C-82A9-89EB3539E65D}" destId="{3BD8E761-6FD1-44E6-89CC-D7705B7C4F74}" srcOrd="0" destOrd="0" presId="urn:microsoft.com/office/officeart/2005/8/layout/lProcess2"/>
    <dgm:cxn modelId="{C4CF0E7B-8C33-4A82-AE85-20440C1C52AC}" srcId="{6BB2A25F-FB57-4E5C-82A9-89EB3539E65D}" destId="{B17C29A8-E849-4950-8174-16E05024AAD9}" srcOrd="0" destOrd="0" parTransId="{D3A14A15-9439-4630-A6F3-D676B4837302}" sibTransId="{28F44D1A-F513-40BA-9FD0-86413241217A}"/>
    <dgm:cxn modelId="{2B7EE67B-09FD-4904-B9C3-B532D7D823FC}" srcId="{BAA2827E-E384-4216-9641-CBEAC57E83F2}" destId="{6BB2A25F-FB57-4E5C-82A9-89EB3539E65D}" srcOrd="0" destOrd="0" parTransId="{436D2BDA-B409-4816-99C4-9E9C9E3B9D48}" sibTransId="{FF3BFC89-B634-440A-8A10-410F72EF3A0D}"/>
    <dgm:cxn modelId="{660F2B7D-7959-4058-A1AD-0D4CC98AC863}" type="presOf" srcId="{6BB2A25F-FB57-4E5C-82A9-89EB3539E65D}" destId="{73049766-763E-4A8D-8710-901D515B12C1}" srcOrd="1" destOrd="0" presId="urn:microsoft.com/office/officeart/2005/8/layout/lProcess2"/>
    <dgm:cxn modelId="{4C62D6A1-B560-412D-B45D-21237C8F1A7A}" type="presOf" srcId="{B17C29A8-E849-4950-8174-16E05024AAD9}" destId="{8682AF01-3983-4421-9FE9-31FF2E34613C}" srcOrd="0" destOrd="0" presId="urn:microsoft.com/office/officeart/2005/8/layout/lProcess2"/>
    <dgm:cxn modelId="{29E7B9B8-3A34-4790-B35A-81FB23306A34}" type="presOf" srcId="{BAA2827E-E384-4216-9641-CBEAC57E83F2}" destId="{C0C218C4-0C61-4754-A238-201593327C3D}" srcOrd="0" destOrd="0" presId="urn:microsoft.com/office/officeart/2005/8/layout/lProcess2"/>
    <dgm:cxn modelId="{156914AC-BCC8-4688-928E-B32D7F52B56A}" type="presParOf" srcId="{C0C218C4-0C61-4754-A238-201593327C3D}" destId="{3E9E9F29-C346-4DE3-943D-33146CDE7B9E}" srcOrd="0" destOrd="0" presId="urn:microsoft.com/office/officeart/2005/8/layout/lProcess2"/>
    <dgm:cxn modelId="{DD4A6D10-9D99-4AB6-BE59-2EE55017E3FA}" type="presParOf" srcId="{3E9E9F29-C346-4DE3-943D-33146CDE7B9E}" destId="{3BD8E761-6FD1-44E6-89CC-D7705B7C4F74}" srcOrd="0" destOrd="0" presId="urn:microsoft.com/office/officeart/2005/8/layout/lProcess2"/>
    <dgm:cxn modelId="{33503E8E-D921-4FBE-8ADD-D212BF8672B5}" type="presParOf" srcId="{3E9E9F29-C346-4DE3-943D-33146CDE7B9E}" destId="{73049766-763E-4A8D-8710-901D515B12C1}" srcOrd="1" destOrd="0" presId="urn:microsoft.com/office/officeart/2005/8/layout/lProcess2"/>
    <dgm:cxn modelId="{E8CD1932-C0CA-4412-8CAC-1022789F08CF}" type="presParOf" srcId="{3E9E9F29-C346-4DE3-943D-33146CDE7B9E}" destId="{E56643F8-3766-4558-B319-DE0C86935855}" srcOrd="2" destOrd="0" presId="urn:microsoft.com/office/officeart/2005/8/layout/lProcess2"/>
    <dgm:cxn modelId="{03088747-0BFD-4A26-95CF-2A81F8853286}" type="presParOf" srcId="{E56643F8-3766-4558-B319-DE0C86935855}" destId="{513244D2-4624-44B1-8779-B02679106371}" srcOrd="0" destOrd="0" presId="urn:microsoft.com/office/officeart/2005/8/layout/lProcess2"/>
    <dgm:cxn modelId="{43C92FB8-7E54-4275-9C2C-7A14957E00A5}" type="presParOf" srcId="{513244D2-4624-44B1-8779-B02679106371}" destId="{8682AF01-3983-4421-9FE9-31FF2E34613C}"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AA2827E-E384-4216-9641-CBEAC57E83F2}" type="doc">
      <dgm:prSet loTypeId="urn:microsoft.com/office/officeart/2005/8/layout/vList5" loCatId="list" qsTypeId="urn:microsoft.com/office/officeart/2005/8/quickstyle/3d7" qsCatId="3D" csTypeId="urn:microsoft.com/office/officeart/2005/8/colors/accent1_2" csCatId="accent1" phldr="1"/>
      <dgm:spPr/>
      <dgm:t>
        <a:bodyPr/>
        <a:lstStyle/>
        <a:p>
          <a:endParaRPr lang="en-ZW"/>
        </a:p>
      </dgm:t>
    </dgm:pt>
    <dgm:pt modelId="{6BB2A25F-FB57-4E5C-82A9-89EB3539E65D}">
      <dgm:prSet custT="1"/>
      <dgm:spPr/>
      <dgm:t>
        <a:bodyPr/>
        <a:lstStyle/>
        <a:p>
          <a:pPr algn="ctr"/>
          <a:r>
            <a:rPr lang="en-ZW" sz="3200" dirty="0">
              <a:latin typeface="Candara" panose="020E0502030303020204" pitchFamily="34" charset="0"/>
            </a:rPr>
            <a:t>Expanded role of Project Manager ( PMI-Pulse of The profession 2018)</a:t>
          </a: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B02573FD-3F90-45E4-9D8A-362AF88832CB}">
      <dgm:prSet/>
      <dgm:spPr/>
      <dgm:t>
        <a:bodyPr/>
        <a:lstStyle/>
        <a:p>
          <a:endParaRPr lang="en-ZW" dirty="0"/>
        </a:p>
      </dgm:t>
    </dgm:pt>
    <dgm:pt modelId="{1C5B5176-213C-43A5-9EF6-435D93F4996E}" type="parTrans" cxnId="{06628E6E-95ED-4BF4-BCB5-E1EA9EC878AE}">
      <dgm:prSet/>
      <dgm:spPr/>
      <dgm:t>
        <a:bodyPr/>
        <a:lstStyle/>
        <a:p>
          <a:endParaRPr lang="en-ZW"/>
        </a:p>
      </dgm:t>
    </dgm:pt>
    <dgm:pt modelId="{FCB7FEE3-87E1-43F5-84B4-7222DA95D7DD}" type="sibTrans" cxnId="{06628E6E-95ED-4BF4-BCB5-E1EA9EC878AE}">
      <dgm:prSet/>
      <dgm:spPr/>
      <dgm:t>
        <a:bodyPr/>
        <a:lstStyle/>
        <a:p>
          <a:endParaRPr lang="en-ZW"/>
        </a:p>
      </dgm:t>
    </dgm:pt>
    <dgm:pt modelId="{46B01F42-6211-4792-82AF-BF13D58E8035}">
      <dgm:prSet/>
      <dgm:spPr/>
      <dgm:t>
        <a:bodyPr/>
        <a:lstStyle/>
        <a:p>
          <a:r>
            <a:rPr lang="en-ZW" dirty="0">
              <a:latin typeface="Candara" panose="020E0502030303020204" pitchFamily="34" charset="0"/>
            </a:rPr>
            <a:t>Strategic Advisor</a:t>
          </a:r>
        </a:p>
      </dgm:t>
    </dgm:pt>
    <dgm:pt modelId="{D3AC6EE4-DFE4-4691-BA80-199D9208678B}" type="parTrans" cxnId="{844A7D88-3EDE-4334-BA1E-46FDABB83D81}">
      <dgm:prSet/>
      <dgm:spPr/>
      <dgm:t>
        <a:bodyPr/>
        <a:lstStyle/>
        <a:p>
          <a:endParaRPr lang="en-ZW"/>
        </a:p>
      </dgm:t>
    </dgm:pt>
    <dgm:pt modelId="{C43B26A5-FD5F-4E96-B433-5B15849436E9}" type="sibTrans" cxnId="{844A7D88-3EDE-4334-BA1E-46FDABB83D81}">
      <dgm:prSet/>
      <dgm:spPr/>
      <dgm:t>
        <a:bodyPr/>
        <a:lstStyle/>
        <a:p>
          <a:endParaRPr lang="en-ZW"/>
        </a:p>
      </dgm:t>
    </dgm:pt>
    <dgm:pt modelId="{5B7F93D6-9E32-41EA-A2AE-66A56E67BA9B}">
      <dgm:prSet/>
      <dgm:spPr/>
      <dgm:t>
        <a:bodyPr/>
        <a:lstStyle/>
        <a:p>
          <a:r>
            <a:rPr lang="en-ZW" dirty="0">
              <a:latin typeface="Candara" panose="020E0502030303020204" pitchFamily="34" charset="0"/>
            </a:rPr>
            <a:t>Business Analyst</a:t>
          </a:r>
        </a:p>
      </dgm:t>
    </dgm:pt>
    <dgm:pt modelId="{D7A370F6-12D4-43F5-81ED-F77334C6D719}" type="parTrans" cxnId="{92817755-E05A-4ED7-A341-82E6082C0A1C}">
      <dgm:prSet/>
      <dgm:spPr/>
      <dgm:t>
        <a:bodyPr/>
        <a:lstStyle/>
        <a:p>
          <a:endParaRPr lang="en-ZW"/>
        </a:p>
      </dgm:t>
    </dgm:pt>
    <dgm:pt modelId="{6926A124-2CD6-4E7F-9E54-8AE7F4F28C1B}" type="sibTrans" cxnId="{92817755-E05A-4ED7-A341-82E6082C0A1C}">
      <dgm:prSet/>
      <dgm:spPr/>
      <dgm:t>
        <a:bodyPr/>
        <a:lstStyle/>
        <a:p>
          <a:endParaRPr lang="en-ZW"/>
        </a:p>
      </dgm:t>
    </dgm:pt>
    <dgm:pt modelId="{80546036-E86D-489B-BFE7-98BA9EBA4F1A}">
      <dgm:prSet/>
      <dgm:spPr/>
      <dgm:t>
        <a:bodyPr/>
        <a:lstStyle/>
        <a:p>
          <a:r>
            <a:rPr lang="en-ZW" dirty="0">
              <a:solidFill>
                <a:srgbClr val="00B0F0"/>
              </a:solidFill>
              <a:latin typeface="Candara" panose="020E0502030303020204" pitchFamily="34" charset="0"/>
            </a:rPr>
            <a:t>Communicator</a:t>
          </a:r>
        </a:p>
      </dgm:t>
    </dgm:pt>
    <dgm:pt modelId="{77AD7FD5-55A5-4593-BB93-74950F5A9B9E}" type="parTrans" cxnId="{6DA9A42C-B858-4747-9DFE-9B36B9A3D9FB}">
      <dgm:prSet/>
      <dgm:spPr/>
      <dgm:t>
        <a:bodyPr/>
        <a:lstStyle/>
        <a:p>
          <a:endParaRPr lang="en-ZW"/>
        </a:p>
      </dgm:t>
    </dgm:pt>
    <dgm:pt modelId="{BF3BEAC5-CABF-4769-8C43-300F9D8CDDEB}" type="sibTrans" cxnId="{6DA9A42C-B858-4747-9DFE-9B36B9A3D9FB}">
      <dgm:prSet/>
      <dgm:spPr/>
      <dgm:t>
        <a:bodyPr/>
        <a:lstStyle/>
        <a:p>
          <a:endParaRPr lang="en-ZW"/>
        </a:p>
      </dgm:t>
    </dgm:pt>
    <dgm:pt modelId="{D06E98E3-FF1E-4D5D-8C9E-CD5732F4B083}">
      <dgm:prSet/>
      <dgm:spPr/>
      <dgm:t>
        <a:bodyPr/>
        <a:lstStyle/>
        <a:p>
          <a:r>
            <a:rPr lang="en-ZW" dirty="0">
              <a:latin typeface="Candara" panose="020E0502030303020204" pitchFamily="34" charset="0"/>
            </a:rPr>
            <a:t>Versatile Manager</a:t>
          </a:r>
        </a:p>
      </dgm:t>
    </dgm:pt>
    <dgm:pt modelId="{CB0F6F99-8808-42A2-AF7C-2538E5895ABD}" type="parTrans" cxnId="{B0993358-1820-47B8-BC8A-A97CCCF48918}">
      <dgm:prSet/>
      <dgm:spPr/>
      <dgm:t>
        <a:bodyPr/>
        <a:lstStyle/>
        <a:p>
          <a:endParaRPr lang="en-ZW"/>
        </a:p>
      </dgm:t>
    </dgm:pt>
    <dgm:pt modelId="{F1BAA311-230F-4C42-B041-9CE58899C2B0}" type="sibTrans" cxnId="{B0993358-1820-47B8-BC8A-A97CCCF48918}">
      <dgm:prSet/>
      <dgm:spPr/>
      <dgm:t>
        <a:bodyPr/>
        <a:lstStyle/>
        <a:p>
          <a:endParaRPr lang="en-ZW"/>
        </a:p>
      </dgm:t>
    </dgm:pt>
    <dgm:pt modelId="{A50344D6-0A44-482F-B052-5012E193F4C7}">
      <dgm:prSet/>
      <dgm:spPr/>
      <dgm:t>
        <a:bodyPr/>
        <a:lstStyle/>
        <a:p>
          <a:r>
            <a:rPr lang="en-ZW" dirty="0">
              <a:latin typeface="Candara" panose="020E0502030303020204" pitchFamily="34" charset="0"/>
            </a:rPr>
            <a:t>Scrum Master</a:t>
          </a:r>
        </a:p>
      </dgm:t>
    </dgm:pt>
    <dgm:pt modelId="{74EAD865-E31C-4C3F-8BE7-17F74E1C06C1}" type="parTrans" cxnId="{222B62AF-E200-476B-8506-FCF1CEA71B2A}">
      <dgm:prSet/>
      <dgm:spPr/>
      <dgm:t>
        <a:bodyPr/>
        <a:lstStyle/>
        <a:p>
          <a:endParaRPr lang="en-ZW"/>
        </a:p>
      </dgm:t>
    </dgm:pt>
    <dgm:pt modelId="{E13EC601-7468-42C8-B1D7-9CCF1CD453AF}" type="sibTrans" cxnId="{222B62AF-E200-476B-8506-FCF1CEA71B2A}">
      <dgm:prSet/>
      <dgm:spPr/>
      <dgm:t>
        <a:bodyPr/>
        <a:lstStyle/>
        <a:p>
          <a:endParaRPr lang="en-ZW"/>
        </a:p>
      </dgm:t>
    </dgm:pt>
    <dgm:pt modelId="{3F8F94F1-506A-4AC9-98DF-1DC2A5EF9939}">
      <dgm:prSet/>
      <dgm:spPr/>
      <dgm:t>
        <a:bodyPr/>
        <a:lstStyle/>
        <a:p>
          <a:r>
            <a:rPr lang="en-ZW" dirty="0">
              <a:latin typeface="Candara" panose="020E0502030303020204" pitchFamily="34" charset="0"/>
            </a:rPr>
            <a:t>Innovator</a:t>
          </a:r>
        </a:p>
      </dgm:t>
    </dgm:pt>
    <dgm:pt modelId="{43CE9CB1-5FBA-4D11-B48F-0D393230417D}" type="parTrans" cxnId="{87889A1C-3470-449B-91E0-1DB9A13F7517}">
      <dgm:prSet/>
      <dgm:spPr/>
      <dgm:t>
        <a:bodyPr/>
        <a:lstStyle/>
        <a:p>
          <a:endParaRPr lang="en-ZW"/>
        </a:p>
      </dgm:t>
    </dgm:pt>
    <dgm:pt modelId="{F479A0C5-5275-4F76-B232-0D38C83FA2CA}" type="sibTrans" cxnId="{87889A1C-3470-449B-91E0-1DB9A13F7517}">
      <dgm:prSet/>
      <dgm:spPr/>
      <dgm:t>
        <a:bodyPr/>
        <a:lstStyle/>
        <a:p>
          <a:endParaRPr lang="en-ZW"/>
        </a:p>
      </dgm:t>
    </dgm:pt>
    <dgm:pt modelId="{1B0D25FC-2FD2-4E32-9F4D-D0D126DD8738}" type="pres">
      <dgm:prSet presAssocID="{BAA2827E-E384-4216-9641-CBEAC57E83F2}" presName="Name0" presStyleCnt="0">
        <dgm:presLayoutVars>
          <dgm:dir/>
          <dgm:animLvl val="lvl"/>
          <dgm:resizeHandles val="exact"/>
        </dgm:presLayoutVars>
      </dgm:prSet>
      <dgm:spPr/>
    </dgm:pt>
    <dgm:pt modelId="{A2A2EC7B-8F3E-4273-AB16-8A1C009AF6BA}" type="pres">
      <dgm:prSet presAssocID="{6BB2A25F-FB57-4E5C-82A9-89EB3539E65D}" presName="linNode" presStyleCnt="0"/>
      <dgm:spPr/>
    </dgm:pt>
    <dgm:pt modelId="{4F3C3545-2398-474E-B087-E6155B8CF378}" type="pres">
      <dgm:prSet presAssocID="{6BB2A25F-FB57-4E5C-82A9-89EB3539E65D}" presName="parentText" presStyleLbl="node1" presStyleIdx="0" presStyleCnt="1">
        <dgm:presLayoutVars>
          <dgm:chMax val="1"/>
          <dgm:bulletEnabled val="1"/>
        </dgm:presLayoutVars>
      </dgm:prSet>
      <dgm:spPr/>
    </dgm:pt>
    <dgm:pt modelId="{CA956761-A92A-43CA-95B8-759702DD6DE7}" type="pres">
      <dgm:prSet presAssocID="{6BB2A25F-FB57-4E5C-82A9-89EB3539E65D}" presName="descendantText" presStyleLbl="alignAccFollowNode1" presStyleIdx="0" presStyleCnt="1" custLinFactNeighborY="184">
        <dgm:presLayoutVars>
          <dgm:bulletEnabled val="1"/>
        </dgm:presLayoutVars>
      </dgm:prSet>
      <dgm:spPr/>
    </dgm:pt>
  </dgm:ptLst>
  <dgm:cxnLst>
    <dgm:cxn modelId="{87889A1C-3470-449B-91E0-1DB9A13F7517}" srcId="{B02573FD-3F90-45E4-9D8A-362AF88832CB}" destId="{3F8F94F1-506A-4AC9-98DF-1DC2A5EF9939}" srcOrd="1" destOrd="0" parTransId="{43CE9CB1-5FBA-4D11-B48F-0D393230417D}" sibTransId="{F479A0C5-5275-4F76-B232-0D38C83FA2CA}"/>
    <dgm:cxn modelId="{71DC662A-25F6-4945-84AD-17BF06595FD6}" type="presOf" srcId="{A50344D6-0A44-482F-B052-5012E193F4C7}" destId="{CA956761-A92A-43CA-95B8-759702DD6DE7}" srcOrd="0" destOrd="6" presId="urn:microsoft.com/office/officeart/2005/8/layout/vList5"/>
    <dgm:cxn modelId="{6DA9A42C-B858-4747-9DFE-9B36B9A3D9FB}" srcId="{B02573FD-3F90-45E4-9D8A-362AF88832CB}" destId="{80546036-E86D-489B-BFE7-98BA9EBA4F1A}" srcOrd="3" destOrd="0" parTransId="{77AD7FD5-55A5-4593-BB93-74950F5A9B9E}" sibTransId="{BF3BEAC5-CABF-4769-8C43-300F9D8CDDEB}"/>
    <dgm:cxn modelId="{0BA27663-4FAA-421F-98DF-6CE8028A913E}" type="presOf" srcId="{3F8F94F1-506A-4AC9-98DF-1DC2A5EF9939}" destId="{CA956761-A92A-43CA-95B8-759702DD6DE7}" srcOrd="0" destOrd="2" presId="urn:microsoft.com/office/officeart/2005/8/layout/vList5"/>
    <dgm:cxn modelId="{06628E6E-95ED-4BF4-BCB5-E1EA9EC878AE}" srcId="{6BB2A25F-FB57-4E5C-82A9-89EB3539E65D}" destId="{B02573FD-3F90-45E4-9D8A-362AF88832CB}" srcOrd="0" destOrd="0" parTransId="{1C5B5176-213C-43A5-9EF6-435D93F4996E}" sibTransId="{FCB7FEE3-87E1-43F5-84B4-7222DA95D7DD}"/>
    <dgm:cxn modelId="{3AA61650-FE53-4C0B-ABB8-4F3B0D5CB05C}" type="presOf" srcId="{6BB2A25F-FB57-4E5C-82A9-89EB3539E65D}" destId="{4F3C3545-2398-474E-B087-E6155B8CF378}" srcOrd="0" destOrd="0" presId="urn:microsoft.com/office/officeart/2005/8/layout/vList5"/>
    <dgm:cxn modelId="{92817755-E05A-4ED7-A341-82E6082C0A1C}" srcId="{B02573FD-3F90-45E4-9D8A-362AF88832CB}" destId="{5B7F93D6-9E32-41EA-A2AE-66A56E67BA9B}" srcOrd="0" destOrd="0" parTransId="{D7A370F6-12D4-43F5-81ED-F77334C6D719}" sibTransId="{6926A124-2CD6-4E7F-9E54-8AE7F4F28C1B}"/>
    <dgm:cxn modelId="{B0993358-1820-47B8-BC8A-A97CCCF48918}" srcId="{B02573FD-3F90-45E4-9D8A-362AF88832CB}" destId="{D06E98E3-FF1E-4D5D-8C9E-CD5732F4B083}" srcOrd="4" destOrd="0" parTransId="{CB0F6F99-8808-42A2-AF7C-2538E5895ABD}" sibTransId="{F1BAA311-230F-4C42-B041-9CE58899C2B0}"/>
    <dgm:cxn modelId="{F0D4327B-7E25-4DDA-8886-447B9BA79A79}" type="presOf" srcId="{B02573FD-3F90-45E4-9D8A-362AF88832CB}" destId="{CA956761-A92A-43CA-95B8-759702DD6DE7}" srcOrd="0" destOrd="0" presId="urn:microsoft.com/office/officeart/2005/8/layout/vList5"/>
    <dgm:cxn modelId="{2B7EE67B-09FD-4904-B9C3-B532D7D823FC}" srcId="{BAA2827E-E384-4216-9641-CBEAC57E83F2}" destId="{6BB2A25F-FB57-4E5C-82A9-89EB3539E65D}" srcOrd="0" destOrd="0" parTransId="{436D2BDA-B409-4816-99C4-9E9C9E3B9D48}" sibTransId="{FF3BFC89-B634-440A-8A10-410F72EF3A0D}"/>
    <dgm:cxn modelId="{B9830D7D-E417-4630-98A3-5B630EE8FF9F}" type="presOf" srcId="{D06E98E3-FF1E-4D5D-8C9E-CD5732F4B083}" destId="{CA956761-A92A-43CA-95B8-759702DD6DE7}" srcOrd="0" destOrd="5" presId="urn:microsoft.com/office/officeart/2005/8/layout/vList5"/>
    <dgm:cxn modelId="{844A7D88-3EDE-4334-BA1E-46FDABB83D81}" srcId="{B02573FD-3F90-45E4-9D8A-362AF88832CB}" destId="{46B01F42-6211-4792-82AF-BF13D58E8035}" srcOrd="2" destOrd="0" parTransId="{D3AC6EE4-DFE4-4691-BA80-199D9208678B}" sibTransId="{C43B26A5-FD5F-4E96-B433-5B15849436E9}"/>
    <dgm:cxn modelId="{222B62AF-E200-476B-8506-FCF1CEA71B2A}" srcId="{B02573FD-3F90-45E4-9D8A-362AF88832CB}" destId="{A50344D6-0A44-482F-B052-5012E193F4C7}" srcOrd="5" destOrd="0" parTransId="{74EAD865-E31C-4C3F-8BE7-17F74E1C06C1}" sibTransId="{E13EC601-7468-42C8-B1D7-9CCF1CD453AF}"/>
    <dgm:cxn modelId="{D6B5E8B0-CF2D-4C55-B11D-807D5B534B72}" type="presOf" srcId="{BAA2827E-E384-4216-9641-CBEAC57E83F2}" destId="{1B0D25FC-2FD2-4E32-9F4D-D0D126DD8738}" srcOrd="0" destOrd="0" presId="urn:microsoft.com/office/officeart/2005/8/layout/vList5"/>
    <dgm:cxn modelId="{CACB22B1-CC10-4A40-9D28-8EC55256C853}" type="presOf" srcId="{5B7F93D6-9E32-41EA-A2AE-66A56E67BA9B}" destId="{CA956761-A92A-43CA-95B8-759702DD6DE7}" srcOrd="0" destOrd="1" presId="urn:microsoft.com/office/officeart/2005/8/layout/vList5"/>
    <dgm:cxn modelId="{FB0D7CB4-E558-489A-BADE-9ECA725EC459}" type="presOf" srcId="{80546036-E86D-489B-BFE7-98BA9EBA4F1A}" destId="{CA956761-A92A-43CA-95B8-759702DD6DE7}" srcOrd="0" destOrd="4" presId="urn:microsoft.com/office/officeart/2005/8/layout/vList5"/>
    <dgm:cxn modelId="{E536FFEF-E8D5-4C08-BC7C-9529DA5C685B}" type="presOf" srcId="{46B01F42-6211-4792-82AF-BF13D58E8035}" destId="{CA956761-A92A-43CA-95B8-759702DD6DE7}" srcOrd="0" destOrd="3" presId="urn:microsoft.com/office/officeart/2005/8/layout/vList5"/>
    <dgm:cxn modelId="{44DE5C5E-0A65-48FE-9463-DF1D5CE84C8D}" type="presParOf" srcId="{1B0D25FC-2FD2-4E32-9F4D-D0D126DD8738}" destId="{A2A2EC7B-8F3E-4273-AB16-8A1C009AF6BA}" srcOrd="0" destOrd="0" presId="urn:microsoft.com/office/officeart/2005/8/layout/vList5"/>
    <dgm:cxn modelId="{C191ADF2-F523-4B2A-884B-32AC77807671}" type="presParOf" srcId="{A2A2EC7B-8F3E-4273-AB16-8A1C009AF6BA}" destId="{4F3C3545-2398-474E-B087-E6155B8CF378}" srcOrd="0" destOrd="0" presId="urn:microsoft.com/office/officeart/2005/8/layout/vList5"/>
    <dgm:cxn modelId="{476D062E-FAEA-4000-82E1-609A68286594}" type="presParOf" srcId="{A2A2EC7B-8F3E-4273-AB16-8A1C009AF6BA}" destId="{CA956761-A92A-43CA-95B8-759702DD6DE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AA2827E-E384-4216-9641-CBEAC57E83F2}" type="doc">
      <dgm:prSet loTypeId="urn:microsoft.com/office/officeart/2005/8/layout/lProcess2" loCatId="list" qsTypeId="urn:microsoft.com/office/officeart/2005/8/quickstyle/3d7" qsCatId="3D" csTypeId="urn:microsoft.com/office/officeart/2005/8/colors/accent1_2" csCatId="accent1" phldr="1"/>
      <dgm:spPr/>
      <dgm:t>
        <a:bodyPr/>
        <a:lstStyle/>
        <a:p>
          <a:endParaRPr lang="en-ZW"/>
        </a:p>
      </dgm:t>
    </dgm:pt>
    <dgm:pt modelId="{6BB2A25F-FB57-4E5C-82A9-89EB3539E65D}">
      <dgm:prSet custT="1"/>
      <dgm:spPr/>
      <dgm:t>
        <a:bodyPr/>
        <a:lstStyle/>
        <a:p>
          <a:pPr algn="ctr"/>
          <a:r>
            <a:rPr lang="en-ZW" sz="3200" dirty="0">
              <a:latin typeface="Candara" panose="020E0502030303020204" pitchFamily="34" charset="0"/>
            </a:rPr>
            <a:t>Transparent communication</a:t>
          </a: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B17C29A8-E849-4950-8174-16E05024AAD9}">
      <dgm:prSet/>
      <dgm:spPr/>
      <dgm:t>
        <a:bodyPr/>
        <a:lstStyle/>
        <a:p>
          <a:r>
            <a:rPr lang="en-ZW" b="0" dirty="0">
              <a:latin typeface="Candara" panose="020E0502030303020204" pitchFamily="34" charset="0"/>
            </a:rPr>
            <a:t>Open and frequent communication </a:t>
          </a:r>
        </a:p>
      </dgm:t>
    </dgm:pt>
    <dgm:pt modelId="{D3A14A15-9439-4630-A6F3-D676B4837302}" type="parTrans" cxnId="{C4CF0E7B-8C33-4A82-AE85-20440C1C52AC}">
      <dgm:prSet/>
      <dgm:spPr/>
      <dgm:t>
        <a:bodyPr/>
        <a:lstStyle/>
        <a:p>
          <a:endParaRPr lang="en-ZW"/>
        </a:p>
      </dgm:t>
    </dgm:pt>
    <dgm:pt modelId="{28F44D1A-F513-40BA-9FD0-86413241217A}" type="sibTrans" cxnId="{C4CF0E7B-8C33-4A82-AE85-20440C1C52AC}">
      <dgm:prSet/>
      <dgm:spPr/>
      <dgm:t>
        <a:bodyPr/>
        <a:lstStyle/>
        <a:p>
          <a:endParaRPr lang="en-ZW"/>
        </a:p>
      </dgm:t>
    </dgm:pt>
    <dgm:pt modelId="{C0C218C4-0C61-4754-A238-201593327C3D}" type="pres">
      <dgm:prSet presAssocID="{BAA2827E-E384-4216-9641-CBEAC57E83F2}" presName="theList" presStyleCnt="0">
        <dgm:presLayoutVars>
          <dgm:dir/>
          <dgm:animLvl val="lvl"/>
          <dgm:resizeHandles val="exact"/>
        </dgm:presLayoutVars>
      </dgm:prSet>
      <dgm:spPr/>
    </dgm:pt>
    <dgm:pt modelId="{3E9E9F29-C346-4DE3-943D-33146CDE7B9E}" type="pres">
      <dgm:prSet presAssocID="{6BB2A25F-FB57-4E5C-82A9-89EB3539E65D}" presName="compNode" presStyleCnt="0"/>
      <dgm:spPr/>
    </dgm:pt>
    <dgm:pt modelId="{3BD8E761-6FD1-44E6-89CC-D7705B7C4F74}" type="pres">
      <dgm:prSet presAssocID="{6BB2A25F-FB57-4E5C-82A9-89EB3539E65D}" presName="aNode" presStyleLbl="bgShp" presStyleIdx="0" presStyleCnt="1"/>
      <dgm:spPr/>
    </dgm:pt>
    <dgm:pt modelId="{73049766-763E-4A8D-8710-901D515B12C1}" type="pres">
      <dgm:prSet presAssocID="{6BB2A25F-FB57-4E5C-82A9-89EB3539E65D}" presName="textNode" presStyleLbl="bgShp" presStyleIdx="0" presStyleCnt="1"/>
      <dgm:spPr/>
    </dgm:pt>
    <dgm:pt modelId="{E56643F8-3766-4558-B319-DE0C86935855}" type="pres">
      <dgm:prSet presAssocID="{6BB2A25F-FB57-4E5C-82A9-89EB3539E65D}" presName="compChildNode" presStyleCnt="0"/>
      <dgm:spPr/>
    </dgm:pt>
    <dgm:pt modelId="{513244D2-4624-44B1-8779-B02679106371}" type="pres">
      <dgm:prSet presAssocID="{6BB2A25F-FB57-4E5C-82A9-89EB3539E65D}" presName="theInnerList" presStyleCnt="0"/>
      <dgm:spPr/>
    </dgm:pt>
    <dgm:pt modelId="{8682AF01-3983-4421-9FE9-31FF2E34613C}" type="pres">
      <dgm:prSet presAssocID="{B17C29A8-E849-4950-8174-16E05024AAD9}" presName="childNode" presStyleLbl="node1" presStyleIdx="0" presStyleCnt="1">
        <dgm:presLayoutVars>
          <dgm:bulletEnabled val="1"/>
        </dgm:presLayoutVars>
      </dgm:prSet>
      <dgm:spPr/>
    </dgm:pt>
  </dgm:ptLst>
  <dgm:cxnLst>
    <dgm:cxn modelId="{FDDA2D69-31D8-4957-91BE-8C84375BD482}" type="presOf" srcId="{6BB2A25F-FB57-4E5C-82A9-89EB3539E65D}" destId="{3BD8E761-6FD1-44E6-89CC-D7705B7C4F74}" srcOrd="0" destOrd="0" presId="urn:microsoft.com/office/officeart/2005/8/layout/lProcess2"/>
    <dgm:cxn modelId="{C4CF0E7B-8C33-4A82-AE85-20440C1C52AC}" srcId="{6BB2A25F-FB57-4E5C-82A9-89EB3539E65D}" destId="{B17C29A8-E849-4950-8174-16E05024AAD9}" srcOrd="0" destOrd="0" parTransId="{D3A14A15-9439-4630-A6F3-D676B4837302}" sibTransId="{28F44D1A-F513-40BA-9FD0-86413241217A}"/>
    <dgm:cxn modelId="{2B7EE67B-09FD-4904-B9C3-B532D7D823FC}" srcId="{BAA2827E-E384-4216-9641-CBEAC57E83F2}" destId="{6BB2A25F-FB57-4E5C-82A9-89EB3539E65D}" srcOrd="0" destOrd="0" parTransId="{436D2BDA-B409-4816-99C4-9E9C9E3B9D48}" sibTransId="{FF3BFC89-B634-440A-8A10-410F72EF3A0D}"/>
    <dgm:cxn modelId="{660F2B7D-7959-4058-A1AD-0D4CC98AC863}" type="presOf" srcId="{6BB2A25F-FB57-4E5C-82A9-89EB3539E65D}" destId="{73049766-763E-4A8D-8710-901D515B12C1}" srcOrd="1" destOrd="0" presId="urn:microsoft.com/office/officeart/2005/8/layout/lProcess2"/>
    <dgm:cxn modelId="{4C62D6A1-B560-412D-B45D-21237C8F1A7A}" type="presOf" srcId="{B17C29A8-E849-4950-8174-16E05024AAD9}" destId="{8682AF01-3983-4421-9FE9-31FF2E34613C}" srcOrd="0" destOrd="0" presId="urn:microsoft.com/office/officeart/2005/8/layout/lProcess2"/>
    <dgm:cxn modelId="{29E7B9B8-3A34-4790-B35A-81FB23306A34}" type="presOf" srcId="{BAA2827E-E384-4216-9641-CBEAC57E83F2}" destId="{C0C218C4-0C61-4754-A238-201593327C3D}" srcOrd="0" destOrd="0" presId="urn:microsoft.com/office/officeart/2005/8/layout/lProcess2"/>
    <dgm:cxn modelId="{156914AC-BCC8-4688-928E-B32D7F52B56A}" type="presParOf" srcId="{C0C218C4-0C61-4754-A238-201593327C3D}" destId="{3E9E9F29-C346-4DE3-943D-33146CDE7B9E}" srcOrd="0" destOrd="0" presId="urn:microsoft.com/office/officeart/2005/8/layout/lProcess2"/>
    <dgm:cxn modelId="{DD4A6D10-9D99-4AB6-BE59-2EE55017E3FA}" type="presParOf" srcId="{3E9E9F29-C346-4DE3-943D-33146CDE7B9E}" destId="{3BD8E761-6FD1-44E6-89CC-D7705B7C4F74}" srcOrd="0" destOrd="0" presId="urn:microsoft.com/office/officeart/2005/8/layout/lProcess2"/>
    <dgm:cxn modelId="{33503E8E-D921-4FBE-8ADD-D212BF8672B5}" type="presParOf" srcId="{3E9E9F29-C346-4DE3-943D-33146CDE7B9E}" destId="{73049766-763E-4A8D-8710-901D515B12C1}" srcOrd="1" destOrd="0" presId="urn:microsoft.com/office/officeart/2005/8/layout/lProcess2"/>
    <dgm:cxn modelId="{E8CD1932-C0CA-4412-8CAC-1022789F08CF}" type="presParOf" srcId="{3E9E9F29-C346-4DE3-943D-33146CDE7B9E}" destId="{E56643F8-3766-4558-B319-DE0C86935855}" srcOrd="2" destOrd="0" presId="urn:microsoft.com/office/officeart/2005/8/layout/lProcess2"/>
    <dgm:cxn modelId="{03088747-0BFD-4A26-95CF-2A81F8853286}" type="presParOf" srcId="{E56643F8-3766-4558-B319-DE0C86935855}" destId="{513244D2-4624-44B1-8779-B02679106371}" srcOrd="0" destOrd="0" presId="urn:microsoft.com/office/officeart/2005/8/layout/lProcess2"/>
    <dgm:cxn modelId="{43C92FB8-7E54-4275-9C2C-7A14957E00A5}" type="presParOf" srcId="{513244D2-4624-44B1-8779-B02679106371}" destId="{8682AF01-3983-4421-9FE9-31FF2E34613C}"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A2827E-E384-4216-9641-CBEAC57E83F2}" type="doc">
      <dgm:prSet loTypeId="urn:microsoft.com/office/officeart/2005/8/layout/hierarchy4" loCatId="list" qsTypeId="urn:microsoft.com/office/officeart/2005/8/quickstyle/3d7" qsCatId="3D" csTypeId="urn:microsoft.com/office/officeart/2005/8/colors/colorful3" csCatId="colorful" phldr="1"/>
      <dgm:spPr/>
      <dgm:t>
        <a:bodyPr/>
        <a:lstStyle/>
        <a:p>
          <a:endParaRPr lang="en-ZW"/>
        </a:p>
      </dgm:t>
    </dgm:pt>
    <dgm:pt modelId="{6BB2A25F-FB57-4E5C-82A9-89EB3539E65D}">
      <dgm:prSet custT="1"/>
      <dgm:spPr/>
      <dgm:t>
        <a:bodyPr/>
        <a:lstStyle/>
        <a:p>
          <a:pPr algn="ctr"/>
          <a:r>
            <a:rPr lang="en-ZW" sz="3600" b="1" i="1" dirty="0">
              <a:latin typeface="Candara" panose="020E0502030303020204" pitchFamily="34" charset="0"/>
            </a:rPr>
            <a:t>            The North Star</a:t>
          </a:r>
          <a:r>
            <a:rPr lang="en-ZW" sz="3200" i="1" dirty="0">
              <a:latin typeface="Candara" panose="020E0502030303020204" pitchFamily="34" charset="0"/>
            </a:rPr>
            <a:t> </a:t>
          </a:r>
          <a:r>
            <a:rPr lang="en-ZW" sz="3200" dirty="0">
              <a:latin typeface="Candara" panose="020E0502030303020204" pitchFamily="34" charset="0"/>
            </a:rPr>
            <a:t>: </a:t>
          </a:r>
          <a:r>
            <a:rPr lang="en-ZW" sz="4000" b="1" dirty="0">
              <a:latin typeface="Candara" panose="020E0502030303020204" pitchFamily="34" charset="0"/>
            </a:rPr>
            <a:t>Stakeholder Value</a:t>
          </a: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46B01F42-6211-4792-82AF-BF13D58E8035}">
      <dgm:prSet/>
      <dgm:spPr/>
      <dgm:t>
        <a:bodyPr/>
        <a:lstStyle/>
        <a:p>
          <a:r>
            <a:rPr lang="en-ZW" i="1" dirty="0">
              <a:latin typeface="Candara" panose="020E0502030303020204" pitchFamily="34" charset="0"/>
            </a:rPr>
            <a:t>Business Benefits realisation</a:t>
          </a:r>
          <a:endParaRPr lang="en-ZW" dirty="0">
            <a:latin typeface="Candara" panose="020E0502030303020204" pitchFamily="34" charset="0"/>
          </a:endParaRPr>
        </a:p>
      </dgm:t>
    </dgm:pt>
    <dgm:pt modelId="{D3AC6EE4-DFE4-4691-BA80-199D9208678B}" type="parTrans" cxnId="{844A7D88-3EDE-4334-BA1E-46FDABB83D81}">
      <dgm:prSet/>
      <dgm:spPr/>
      <dgm:t>
        <a:bodyPr/>
        <a:lstStyle/>
        <a:p>
          <a:endParaRPr lang="en-ZW"/>
        </a:p>
      </dgm:t>
    </dgm:pt>
    <dgm:pt modelId="{C43B26A5-FD5F-4E96-B433-5B15849436E9}" type="sibTrans" cxnId="{844A7D88-3EDE-4334-BA1E-46FDABB83D81}">
      <dgm:prSet/>
      <dgm:spPr/>
      <dgm:t>
        <a:bodyPr/>
        <a:lstStyle/>
        <a:p>
          <a:endParaRPr lang="en-ZW"/>
        </a:p>
      </dgm:t>
    </dgm:pt>
    <dgm:pt modelId="{54CE2287-77C5-40EF-90B0-0D28173952F6}">
      <dgm:prSet/>
      <dgm:spPr/>
      <dgm:t>
        <a:bodyPr/>
        <a:lstStyle/>
        <a:p>
          <a:r>
            <a:rPr lang="en-ZW" i="1" dirty="0">
              <a:latin typeface="Candara" panose="020E0502030303020204" pitchFamily="34" charset="0"/>
            </a:rPr>
            <a:t>@ Optimal</a:t>
          </a:r>
        </a:p>
        <a:p>
          <a:r>
            <a:rPr lang="en-ZW" i="1" dirty="0">
              <a:latin typeface="Candara" panose="020E0502030303020204" pitchFamily="34" charset="0"/>
            </a:rPr>
            <a:t>Resource Cost</a:t>
          </a:r>
          <a:endParaRPr lang="en-ZW" dirty="0">
            <a:latin typeface="Candara" panose="020E0502030303020204" pitchFamily="34" charset="0"/>
          </a:endParaRPr>
        </a:p>
      </dgm:t>
    </dgm:pt>
    <dgm:pt modelId="{40484BC9-1239-4126-99E7-2FE54765EBC6}" type="parTrans" cxnId="{FBC1536B-942C-4453-8387-41E52875D7F4}">
      <dgm:prSet/>
      <dgm:spPr/>
      <dgm:t>
        <a:bodyPr/>
        <a:lstStyle/>
        <a:p>
          <a:endParaRPr lang="en-ZW"/>
        </a:p>
      </dgm:t>
    </dgm:pt>
    <dgm:pt modelId="{62DA3452-DC30-4A6A-AC2E-4390064A7F1F}" type="sibTrans" cxnId="{FBC1536B-942C-4453-8387-41E52875D7F4}">
      <dgm:prSet/>
      <dgm:spPr/>
      <dgm:t>
        <a:bodyPr/>
        <a:lstStyle/>
        <a:p>
          <a:endParaRPr lang="en-ZW"/>
        </a:p>
      </dgm:t>
    </dgm:pt>
    <dgm:pt modelId="{675E1286-067C-4724-85FB-CB00436968CC}">
      <dgm:prSet/>
      <dgm:spPr/>
      <dgm:t>
        <a:bodyPr/>
        <a:lstStyle/>
        <a:p>
          <a:r>
            <a:rPr lang="en-ZW" i="1" dirty="0">
              <a:latin typeface="Candara" panose="020E0502030303020204" pitchFamily="34" charset="0"/>
            </a:rPr>
            <a:t>Risk optimisation</a:t>
          </a:r>
          <a:endParaRPr lang="en-ZW" dirty="0">
            <a:latin typeface="Candara" panose="020E0502030303020204" pitchFamily="34" charset="0"/>
          </a:endParaRPr>
        </a:p>
      </dgm:t>
    </dgm:pt>
    <dgm:pt modelId="{0A7A609B-BC70-46FF-9BFB-23A3A01CE54B}" type="parTrans" cxnId="{34348B1D-9677-44C8-BAAB-1FE17AA89ECA}">
      <dgm:prSet/>
      <dgm:spPr/>
      <dgm:t>
        <a:bodyPr/>
        <a:lstStyle/>
        <a:p>
          <a:endParaRPr lang="en-ZW"/>
        </a:p>
      </dgm:t>
    </dgm:pt>
    <dgm:pt modelId="{37C22710-9966-401E-813E-219C5847289F}" type="sibTrans" cxnId="{34348B1D-9677-44C8-BAAB-1FE17AA89ECA}">
      <dgm:prSet/>
      <dgm:spPr/>
      <dgm:t>
        <a:bodyPr/>
        <a:lstStyle/>
        <a:p>
          <a:endParaRPr lang="en-ZW"/>
        </a:p>
      </dgm:t>
    </dgm:pt>
    <dgm:pt modelId="{8099BE62-39F0-434B-B2BE-3D401CBA9A59}" type="pres">
      <dgm:prSet presAssocID="{BAA2827E-E384-4216-9641-CBEAC57E83F2}" presName="Name0" presStyleCnt="0">
        <dgm:presLayoutVars>
          <dgm:chPref val="1"/>
          <dgm:dir/>
          <dgm:animOne val="branch"/>
          <dgm:animLvl val="lvl"/>
          <dgm:resizeHandles/>
        </dgm:presLayoutVars>
      </dgm:prSet>
      <dgm:spPr/>
    </dgm:pt>
    <dgm:pt modelId="{E05CB8FA-D9EB-476B-9462-0BFA2F4AAB07}" type="pres">
      <dgm:prSet presAssocID="{6BB2A25F-FB57-4E5C-82A9-89EB3539E65D}" presName="vertOne" presStyleCnt="0"/>
      <dgm:spPr/>
    </dgm:pt>
    <dgm:pt modelId="{D1A2A850-5DF4-40FB-AE6D-E0C74E10A4FE}" type="pres">
      <dgm:prSet presAssocID="{6BB2A25F-FB57-4E5C-82A9-89EB3539E65D}" presName="txOne" presStyleLbl="node0" presStyleIdx="0" presStyleCnt="1" custLinFactNeighborY="-2793">
        <dgm:presLayoutVars>
          <dgm:chPref val="3"/>
        </dgm:presLayoutVars>
      </dgm:prSet>
      <dgm:spPr/>
    </dgm:pt>
    <dgm:pt modelId="{68F013D3-3AF1-45D4-B3ED-5A2694DFB04C}" type="pres">
      <dgm:prSet presAssocID="{6BB2A25F-FB57-4E5C-82A9-89EB3539E65D}" presName="parTransOne" presStyleCnt="0"/>
      <dgm:spPr/>
    </dgm:pt>
    <dgm:pt modelId="{D7D6A302-23D5-4337-82C2-3C38894213D8}" type="pres">
      <dgm:prSet presAssocID="{6BB2A25F-FB57-4E5C-82A9-89EB3539E65D}" presName="horzOne" presStyleCnt="0"/>
      <dgm:spPr/>
    </dgm:pt>
    <dgm:pt modelId="{3530192C-248C-4749-8671-DD81FE93F2D9}" type="pres">
      <dgm:prSet presAssocID="{46B01F42-6211-4792-82AF-BF13D58E8035}" presName="vertTwo" presStyleCnt="0"/>
      <dgm:spPr/>
    </dgm:pt>
    <dgm:pt modelId="{C62C9B69-10E9-44C7-9E4A-1FD54C82AFCA}" type="pres">
      <dgm:prSet presAssocID="{46B01F42-6211-4792-82AF-BF13D58E8035}" presName="txTwo" presStyleLbl="node2" presStyleIdx="0" presStyleCnt="3">
        <dgm:presLayoutVars>
          <dgm:chPref val="3"/>
        </dgm:presLayoutVars>
      </dgm:prSet>
      <dgm:spPr/>
    </dgm:pt>
    <dgm:pt modelId="{CA3D1F54-F2E3-4E62-BB51-E8D399D25E1C}" type="pres">
      <dgm:prSet presAssocID="{46B01F42-6211-4792-82AF-BF13D58E8035}" presName="horzTwo" presStyleCnt="0"/>
      <dgm:spPr/>
    </dgm:pt>
    <dgm:pt modelId="{CF6AA66D-798D-4001-BDE4-BCB8B173C970}" type="pres">
      <dgm:prSet presAssocID="{C43B26A5-FD5F-4E96-B433-5B15849436E9}" presName="sibSpaceTwo" presStyleCnt="0"/>
      <dgm:spPr/>
    </dgm:pt>
    <dgm:pt modelId="{0941B82D-491B-4A55-884A-9C19875754FE}" type="pres">
      <dgm:prSet presAssocID="{54CE2287-77C5-40EF-90B0-0D28173952F6}" presName="vertTwo" presStyleCnt="0"/>
      <dgm:spPr/>
    </dgm:pt>
    <dgm:pt modelId="{266BE444-BF4E-452F-AE42-90E33925461B}" type="pres">
      <dgm:prSet presAssocID="{54CE2287-77C5-40EF-90B0-0D28173952F6}" presName="txTwo" presStyleLbl="node2" presStyleIdx="1" presStyleCnt="3">
        <dgm:presLayoutVars>
          <dgm:chPref val="3"/>
        </dgm:presLayoutVars>
      </dgm:prSet>
      <dgm:spPr/>
    </dgm:pt>
    <dgm:pt modelId="{A08121E9-BC3B-48A3-9B2F-7ACAFDB2E65D}" type="pres">
      <dgm:prSet presAssocID="{54CE2287-77C5-40EF-90B0-0D28173952F6}" presName="horzTwo" presStyleCnt="0"/>
      <dgm:spPr/>
    </dgm:pt>
    <dgm:pt modelId="{162D67BA-C1DD-467D-98AF-F76EA5473F02}" type="pres">
      <dgm:prSet presAssocID="{62DA3452-DC30-4A6A-AC2E-4390064A7F1F}" presName="sibSpaceTwo" presStyleCnt="0"/>
      <dgm:spPr/>
    </dgm:pt>
    <dgm:pt modelId="{5AB5A279-0985-4326-AEB8-DF841F58AC4E}" type="pres">
      <dgm:prSet presAssocID="{675E1286-067C-4724-85FB-CB00436968CC}" presName="vertTwo" presStyleCnt="0"/>
      <dgm:spPr/>
    </dgm:pt>
    <dgm:pt modelId="{AE614200-517D-4D34-AE0B-FAC43B9B561A}" type="pres">
      <dgm:prSet presAssocID="{675E1286-067C-4724-85FB-CB00436968CC}" presName="txTwo" presStyleLbl="node2" presStyleIdx="2" presStyleCnt="3">
        <dgm:presLayoutVars>
          <dgm:chPref val="3"/>
        </dgm:presLayoutVars>
      </dgm:prSet>
      <dgm:spPr/>
    </dgm:pt>
    <dgm:pt modelId="{69EDC80A-382D-42A4-A784-681F23288BAE}" type="pres">
      <dgm:prSet presAssocID="{675E1286-067C-4724-85FB-CB00436968CC}" presName="horzTwo" presStyleCnt="0"/>
      <dgm:spPr/>
    </dgm:pt>
  </dgm:ptLst>
  <dgm:cxnLst>
    <dgm:cxn modelId="{34348B1D-9677-44C8-BAAB-1FE17AA89ECA}" srcId="{6BB2A25F-FB57-4E5C-82A9-89EB3539E65D}" destId="{675E1286-067C-4724-85FB-CB00436968CC}" srcOrd="2" destOrd="0" parTransId="{0A7A609B-BC70-46FF-9BFB-23A3A01CE54B}" sibTransId="{37C22710-9966-401E-813E-219C5847289F}"/>
    <dgm:cxn modelId="{946EDD5D-4109-4F84-8511-00E1DD202090}" type="presOf" srcId="{54CE2287-77C5-40EF-90B0-0D28173952F6}" destId="{266BE444-BF4E-452F-AE42-90E33925461B}" srcOrd="0" destOrd="0" presId="urn:microsoft.com/office/officeart/2005/8/layout/hierarchy4"/>
    <dgm:cxn modelId="{FBC1536B-942C-4453-8387-41E52875D7F4}" srcId="{6BB2A25F-FB57-4E5C-82A9-89EB3539E65D}" destId="{54CE2287-77C5-40EF-90B0-0D28173952F6}" srcOrd="1" destOrd="0" parTransId="{40484BC9-1239-4126-99E7-2FE54765EBC6}" sibTransId="{62DA3452-DC30-4A6A-AC2E-4390064A7F1F}"/>
    <dgm:cxn modelId="{2B7EE67B-09FD-4904-B9C3-B532D7D823FC}" srcId="{BAA2827E-E384-4216-9641-CBEAC57E83F2}" destId="{6BB2A25F-FB57-4E5C-82A9-89EB3539E65D}" srcOrd="0" destOrd="0" parTransId="{436D2BDA-B409-4816-99C4-9E9C9E3B9D48}" sibTransId="{FF3BFC89-B634-440A-8A10-410F72EF3A0D}"/>
    <dgm:cxn modelId="{5C5B0C84-88BA-48A8-A0D0-DFF76F28A138}" type="presOf" srcId="{6BB2A25F-FB57-4E5C-82A9-89EB3539E65D}" destId="{D1A2A850-5DF4-40FB-AE6D-E0C74E10A4FE}" srcOrd="0" destOrd="0" presId="urn:microsoft.com/office/officeart/2005/8/layout/hierarchy4"/>
    <dgm:cxn modelId="{020DEE84-0311-4001-8836-8C15241DC5B0}" type="presOf" srcId="{46B01F42-6211-4792-82AF-BF13D58E8035}" destId="{C62C9B69-10E9-44C7-9E4A-1FD54C82AFCA}" srcOrd="0" destOrd="0" presId="urn:microsoft.com/office/officeart/2005/8/layout/hierarchy4"/>
    <dgm:cxn modelId="{844A7D88-3EDE-4334-BA1E-46FDABB83D81}" srcId="{6BB2A25F-FB57-4E5C-82A9-89EB3539E65D}" destId="{46B01F42-6211-4792-82AF-BF13D58E8035}" srcOrd="0" destOrd="0" parTransId="{D3AC6EE4-DFE4-4691-BA80-199D9208678B}" sibTransId="{C43B26A5-FD5F-4E96-B433-5B15849436E9}"/>
    <dgm:cxn modelId="{9A0E0E89-6DCF-4A27-99BD-FEEACA3B4480}" type="presOf" srcId="{BAA2827E-E384-4216-9641-CBEAC57E83F2}" destId="{8099BE62-39F0-434B-B2BE-3D401CBA9A59}" srcOrd="0" destOrd="0" presId="urn:microsoft.com/office/officeart/2005/8/layout/hierarchy4"/>
    <dgm:cxn modelId="{568DFEA2-7A32-4D96-9D6E-CFEE07F638F0}" type="presOf" srcId="{675E1286-067C-4724-85FB-CB00436968CC}" destId="{AE614200-517D-4D34-AE0B-FAC43B9B561A}" srcOrd="0" destOrd="0" presId="urn:microsoft.com/office/officeart/2005/8/layout/hierarchy4"/>
    <dgm:cxn modelId="{405DFFA6-1A4D-46B2-AD5D-9A49A36C30A2}" type="presParOf" srcId="{8099BE62-39F0-434B-B2BE-3D401CBA9A59}" destId="{E05CB8FA-D9EB-476B-9462-0BFA2F4AAB07}" srcOrd="0" destOrd="0" presId="urn:microsoft.com/office/officeart/2005/8/layout/hierarchy4"/>
    <dgm:cxn modelId="{FC077BA5-986B-4E2B-946F-E37D95C2F858}" type="presParOf" srcId="{E05CB8FA-D9EB-476B-9462-0BFA2F4AAB07}" destId="{D1A2A850-5DF4-40FB-AE6D-E0C74E10A4FE}" srcOrd="0" destOrd="0" presId="urn:microsoft.com/office/officeart/2005/8/layout/hierarchy4"/>
    <dgm:cxn modelId="{4CB3ECC4-09CA-4724-B549-011F390C8C7A}" type="presParOf" srcId="{E05CB8FA-D9EB-476B-9462-0BFA2F4AAB07}" destId="{68F013D3-3AF1-45D4-B3ED-5A2694DFB04C}" srcOrd="1" destOrd="0" presId="urn:microsoft.com/office/officeart/2005/8/layout/hierarchy4"/>
    <dgm:cxn modelId="{54987305-DC61-4B1B-81F3-E3A116750081}" type="presParOf" srcId="{E05CB8FA-D9EB-476B-9462-0BFA2F4AAB07}" destId="{D7D6A302-23D5-4337-82C2-3C38894213D8}" srcOrd="2" destOrd="0" presId="urn:microsoft.com/office/officeart/2005/8/layout/hierarchy4"/>
    <dgm:cxn modelId="{68004BF8-4590-4024-BBC0-118E789580DC}" type="presParOf" srcId="{D7D6A302-23D5-4337-82C2-3C38894213D8}" destId="{3530192C-248C-4749-8671-DD81FE93F2D9}" srcOrd="0" destOrd="0" presId="urn:microsoft.com/office/officeart/2005/8/layout/hierarchy4"/>
    <dgm:cxn modelId="{A4AC8716-9741-499F-B4F5-1B65AE7DDE7E}" type="presParOf" srcId="{3530192C-248C-4749-8671-DD81FE93F2D9}" destId="{C62C9B69-10E9-44C7-9E4A-1FD54C82AFCA}" srcOrd="0" destOrd="0" presId="urn:microsoft.com/office/officeart/2005/8/layout/hierarchy4"/>
    <dgm:cxn modelId="{485E9D27-D294-4648-950E-CF2584B8AD63}" type="presParOf" srcId="{3530192C-248C-4749-8671-DD81FE93F2D9}" destId="{CA3D1F54-F2E3-4E62-BB51-E8D399D25E1C}" srcOrd="1" destOrd="0" presId="urn:microsoft.com/office/officeart/2005/8/layout/hierarchy4"/>
    <dgm:cxn modelId="{9E598B96-8066-485A-B5FB-CE5CAA91DAB9}" type="presParOf" srcId="{D7D6A302-23D5-4337-82C2-3C38894213D8}" destId="{CF6AA66D-798D-4001-BDE4-BCB8B173C970}" srcOrd="1" destOrd="0" presId="urn:microsoft.com/office/officeart/2005/8/layout/hierarchy4"/>
    <dgm:cxn modelId="{E58AD439-9648-4959-8C30-DF0D6F091331}" type="presParOf" srcId="{D7D6A302-23D5-4337-82C2-3C38894213D8}" destId="{0941B82D-491B-4A55-884A-9C19875754FE}" srcOrd="2" destOrd="0" presId="urn:microsoft.com/office/officeart/2005/8/layout/hierarchy4"/>
    <dgm:cxn modelId="{71FE144A-2018-4ECB-9551-7FFA79047172}" type="presParOf" srcId="{0941B82D-491B-4A55-884A-9C19875754FE}" destId="{266BE444-BF4E-452F-AE42-90E33925461B}" srcOrd="0" destOrd="0" presId="urn:microsoft.com/office/officeart/2005/8/layout/hierarchy4"/>
    <dgm:cxn modelId="{C7EE6A95-5AB3-46A7-B61B-D219DF03CDDF}" type="presParOf" srcId="{0941B82D-491B-4A55-884A-9C19875754FE}" destId="{A08121E9-BC3B-48A3-9B2F-7ACAFDB2E65D}" srcOrd="1" destOrd="0" presId="urn:microsoft.com/office/officeart/2005/8/layout/hierarchy4"/>
    <dgm:cxn modelId="{30BB929C-4E2C-408C-96D7-88B9C039DE4B}" type="presParOf" srcId="{D7D6A302-23D5-4337-82C2-3C38894213D8}" destId="{162D67BA-C1DD-467D-98AF-F76EA5473F02}" srcOrd="3" destOrd="0" presId="urn:microsoft.com/office/officeart/2005/8/layout/hierarchy4"/>
    <dgm:cxn modelId="{7DFD0AEA-6D68-49DB-ACAF-D3A0AD43C056}" type="presParOf" srcId="{D7D6A302-23D5-4337-82C2-3C38894213D8}" destId="{5AB5A279-0985-4326-AEB8-DF841F58AC4E}" srcOrd="4" destOrd="0" presId="urn:microsoft.com/office/officeart/2005/8/layout/hierarchy4"/>
    <dgm:cxn modelId="{47EBFA56-3FCA-4514-ABE0-EC1050FC0134}" type="presParOf" srcId="{5AB5A279-0985-4326-AEB8-DF841F58AC4E}" destId="{AE614200-517D-4D34-AE0B-FAC43B9B561A}" srcOrd="0" destOrd="0" presId="urn:microsoft.com/office/officeart/2005/8/layout/hierarchy4"/>
    <dgm:cxn modelId="{0B57DD59-BA77-4962-BD5F-6BBA7205249E}" type="presParOf" srcId="{5AB5A279-0985-4326-AEB8-DF841F58AC4E}" destId="{69EDC80A-382D-42A4-A784-681F23288BA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AA2827E-E384-4216-9641-CBEAC57E83F2}" type="doc">
      <dgm:prSet loTypeId="urn:microsoft.com/office/officeart/2005/8/layout/hierarchy4" loCatId="list" qsTypeId="urn:microsoft.com/office/officeart/2005/8/quickstyle/3d7" qsCatId="3D" csTypeId="urn:microsoft.com/office/officeart/2005/8/colors/accent1_2" csCatId="accent1" phldr="1"/>
      <dgm:spPr/>
      <dgm:t>
        <a:bodyPr/>
        <a:lstStyle/>
        <a:p>
          <a:endParaRPr lang="en-ZW"/>
        </a:p>
      </dgm:t>
    </dgm:pt>
    <dgm:pt modelId="{6BB2A25F-FB57-4E5C-82A9-89EB3539E65D}">
      <dgm:prSet custT="1"/>
      <dgm:spPr/>
      <dgm:t>
        <a:bodyPr/>
        <a:lstStyle/>
        <a:p>
          <a:pPr algn="ctr"/>
          <a:r>
            <a:rPr lang="en-ZW" sz="6600" b="1" i="1" dirty="0">
              <a:latin typeface="Candara" panose="020E0502030303020204" pitchFamily="34" charset="0"/>
            </a:rPr>
            <a:t>Why</a:t>
          </a:r>
          <a:r>
            <a:rPr lang="en-ZW" sz="4800" b="1" i="1" dirty="0">
              <a:latin typeface="Candara" panose="020E0502030303020204" pitchFamily="34" charset="0"/>
            </a:rPr>
            <a:t> + how = </a:t>
          </a:r>
          <a:r>
            <a:rPr lang="en-ZW" sz="9600" b="1" i="1" dirty="0">
              <a:latin typeface="Candara" panose="020E0502030303020204" pitchFamily="34" charset="0"/>
            </a:rPr>
            <a:t>Wow</a:t>
          </a:r>
          <a:endParaRPr lang="en-ZW" sz="9600" b="1" dirty="0">
            <a:latin typeface="Candara" panose="020E0502030303020204" pitchFamily="34" charset="0"/>
          </a:endParaRP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46B01F42-6211-4792-82AF-BF13D58E8035}">
      <dgm:prSet custT="1"/>
      <dgm:spPr/>
      <dgm:t>
        <a:bodyPr/>
        <a:lstStyle/>
        <a:p>
          <a:r>
            <a:rPr lang="en-ZW" sz="8000" dirty="0">
              <a:latin typeface="Candara" panose="020E0502030303020204" pitchFamily="34" charset="0"/>
              <a:sym typeface="Wingdings" panose="05000000000000000000" pitchFamily="2" charset="2"/>
            </a:rPr>
            <a:t>Products</a:t>
          </a:r>
          <a:r>
            <a:rPr lang="en-ZW" sz="6500" dirty="0">
              <a:sym typeface="Wingdings" panose="05000000000000000000" pitchFamily="2" charset="2"/>
            </a:rPr>
            <a:t> + </a:t>
          </a:r>
          <a:r>
            <a:rPr lang="en-ZW" sz="4000" dirty="0">
              <a:latin typeface="Candara" panose="020E0502030303020204" pitchFamily="34" charset="0"/>
              <a:sym typeface="Wingdings" panose="05000000000000000000" pitchFamily="2" charset="2"/>
            </a:rPr>
            <a:t>Projects</a:t>
          </a:r>
          <a:r>
            <a:rPr lang="en-ZW" sz="6500" dirty="0">
              <a:latin typeface="Candara" panose="020E0502030303020204" pitchFamily="34" charset="0"/>
              <a:sym typeface="Wingdings" panose="05000000000000000000" pitchFamily="2" charset="2"/>
            </a:rPr>
            <a:t> = Value</a:t>
          </a:r>
          <a:endParaRPr lang="en-ZW" sz="6500" dirty="0">
            <a:latin typeface="Candara" panose="020E0502030303020204" pitchFamily="34" charset="0"/>
          </a:endParaRPr>
        </a:p>
      </dgm:t>
    </dgm:pt>
    <dgm:pt modelId="{D3AC6EE4-DFE4-4691-BA80-199D9208678B}" type="parTrans" cxnId="{844A7D88-3EDE-4334-BA1E-46FDABB83D81}">
      <dgm:prSet/>
      <dgm:spPr/>
      <dgm:t>
        <a:bodyPr/>
        <a:lstStyle/>
        <a:p>
          <a:endParaRPr lang="en-ZW"/>
        </a:p>
      </dgm:t>
    </dgm:pt>
    <dgm:pt modelId="{C43B26A5-FD5F-4E96-B433-5B15849436E9}" type="sibTrans" cxnId="{844A7D88-3EDE-4334-BA1E-46FDABB83D81}">
      <dgm:prSet/>
      <dgm:spPr/>
      <dgm:t>
        <a:bodyPr/>
        <a:lstStyle/>
        <a:p>
          <a:endParaRPr lang="en-ZW"/>
        </a:p>
      </dgm:t>
    </dgm:pt>
    <dgm:pt modelId="{93686A72-3562-42FA-93E3-34E502E5D2C0}" type="pres">
      <dgm:prSet presAssocID="{BAA2827E-E384-4216-9641-CBEAC57E83F2}" presName="Name0" presStyleCnt="0">
        <dgm:presLayoutVars>
          <dgm:chPref val="1"/>
          <dgm:dir/>
          <dgm:animOne val="branch"/>
          <dgm:animLvl val="lvl"/>
          <dgm:resizeHandles/>
        </dgm:presLayoutVars>
      </dgm:prSet>
      <dgm:spPr/>
    </dgm:pt>
    <dgm:pt modelId="{73689E55-DBDE-421F-AF04-A4D1478FBFE3}" type="pres">
      <dgm:prSet presAssocID="{6BB2A25F-FB57-4E5C-82A9-89EB3539E65D}" presName="vertOne" presStyleCnt="0"/>
      <dgm:spPr/>
    </dgm:pt>
    <dgm:pt modelId="{6AB8EAE4-25B3-41BF-B4F8-02DE72884183}" type="pres">
      <dgm:prSet presAssocID="{6BB2A25F-FB57-4E5C-82A9-89EB3539E65D}" presName="txOne" presStyleLbl="node0" presStyleIdx="0" presStyleCnt="2">
        <dgm:presLayoutVars>
          <dgm:chPref val="3"/>
        </dgm:presLayoutVars>
      </dgm:prSet>
      <dgm:spPr/>
    </dgm:pt>
    <dgm:pt modelId="{CD83CD61-35BF-4228-887A-86690AF43F0F}" type="pres">
      <dgm:prSet presAssocID="{6BB2A25F-FB57-4E5C-82A9-89EB3539E65D}" presName="horzOne" presStyleCnt="0"/>
      <dgm:spPr/>
    </dgm:pt>
    <dgm:pt modelId="{7123DABF-90E7-4624-8A65-E8EE3213A319}" type="pres">
      <dgm:prSet presAssocID="{FF3BFC89-B634-440A-8A10-410F72EF3A0D}" presName="sibSpaceOne" presStyleCnt="0"/>
      <dgm:spPr/>
    </dgm:pt>
    <dgm:pt modelId="{3606BD37-DF32-4F46-B2E3-22BBF9C1D006}" type="pres">
      <dgm:prSet presAssocID="{46B01F42-6211-4792-82AF-BF13D58E8035}" presName="vertOne" presStyleCnt="0"/>
      <dgm:spPr/>
    </dgm:pt>
    <dgm:pt modelId="{45C68DA1-BFE2-4E0D-ADCE-9FB5240E0E0A}" type="pres">
      <dgm:prSet presAssocID="{46B01F42-6211-4792-82AF-BF13D58E8035}" presName="txOne" presStyleLbl="node0" presStyleIdx="1" presStyleCnt="2">
        <dgm:presLayoutVars>
          <dgm:chPref val="3"/>
        </dgm:presLayoutVars>
      </dgm:prSet>
      <dgm:spPr/>
    </dgm:pt>
    <dgm:pt modelId="{174136E7-EC6F-4E22-BD30-2A270DCB70BD}" type="pres">
      <dgm:prSet presAssocID="{46B01F42-6211-4792-82AF-BF13D58E8035}" presName="horzOne" presStyleCnt="0"/>
      <dgm:spPr/>
    </dgm:pt>
  </dgm:ptLst>
  <dgm:cxnLst>
    <dgm:cxn modelId="{BD08364E-8856-41AD-BD94-D827BF6FAD9A}" type="presOf" srcId="{46B01F42-6211-4792-82AF-BF13D58E8035}" destId="{45C68DA1-BFE2-4E0D-ADCE-9FB5240E0E0A}" srcOrd="0" destOrd="0" presId="urn:microsoft.com/office/officeart/2005/8/layout/hierarchy4"/>
    <dgm:cxn modelId="{2B7EE67B-09FD-4904-B9C3-B532D7D823FC}" srcId="{BAA2827E-E384-4216-9641-CBEAC57E83F2}" destId="{6BB2A25F-FB57-4E5C-82A9-89EB3539E65D}" srcOrd="0" destOrd="0" parTransId="{436D2BDA-B409-4816-99C4-9E9C9E3B9D48}" sibTransId="{FF3BFC89-B634-440A-8A10-410F72EF3A0D}"/>
    <dgm:cxn modelId="{6454217F-C68B-4C8E-ACEF-6CD872323C34}" type="presOf" srcId="{6BB2A25F-FB57-4E5C-82A9-89EB3539E65D}" destId="{6AB8EAE4-25B3-41BF-B4F8-02DE72884183}" srcOrd="0" destOrd="0" presId="urn:microsoft.com/office/officeart/2005/8/layout/hierarchy4"/>
    <dgm:cxn modelId="{844A7D88-3EDE-4334-BA1E-46FDABB83D81}" srcId="{BAA2827E-E384-4216-9641-CBEAC57E83F2}" destId="{46B01F42-6211-4792-82AF-BF13D58E8035}" srcOrd="1" destOrd="0" parTransId="{D3AC6EE4-DFE4-4691-BA80-199D9208678B}" sibTransId="{C43B26A5-FD5F-4E96-B433-5B15849436E9}"/>
    <dgm:cxn modelId="{0D9874F1-0B59-4424-AE63-93F86FCAC249}" type="presOf" srcId="{BAA2827E-E384-4216-9641-CBEAC57E83F2}" destId="{93686A72-3562-42FA-93E3-34E502E5D2C0}" srcOrd="0" destOrd="0" presId="urn:microsoft.com/office/officeart/2005/8/layout/hierarchy4"/>
    <dgm:cxn modelId="{6936974E-7CBA-4DA7-B6F6-994B2BEF0746}" type="presParOf" srcId="{93686A72-3562-42FA-93E3-34E502E5D2C0}" destId="{73689E55-DBDE-421F-AF04-A4D1478FBFE3}" srcOrd="0" destOrd="0" presId="urn:microsoft.com/office/officeart/2005/8/layout/hierarchy4"/>
    <dgm:cxn modelId="{8F0D6D1E-E555-4714-820E-5E5FB3F77E3E}" type="presParOf" srcId="{73689E55-DBDE-421F-AF04-A4D1478FBFE3}" destId="{6AB8EAE4-25B3-41BF-B4F8-02DE72884183}" srcOrd="0" destOrd="0" presId="urn:microsoft.com/office/officeart/2005/8/layout/hierarchy4"/>
    <dgm:cxn modelId="{73371BF1-6606-4031-A8A9-D4E51E421726}" type="presParOf" srcId="{73689E55-DBDE-421F-AF04-A4D1478FBFE3}" destId="{CD83CD61-35BF-4228-887A-86690AF43F0F}" srcOrd="1" destOrd="0" presId="urn:microsoft.com/office/officeart/2005/8/layout/hierarchy4"/>
    <dgm:cxn modelId="{D1908D8B-5350-4A07-8019-40CAFCE5D0AE}" type="presParOf" srcId="{93686A72-3562-42FA-93E3-34E502E5D2C0}" destId="{7123DABF-90E7-4624-8A65-E8EE3213A319}" srcOrd="1" destOrd="0" presId="urn:microsoft.com/office/officeart/2005/8/layout/hierarchy4"/>
    <dgm:cxn modelId="{C26007B1-1922-42A9-9158-A503CA59F8F2}" type="presParOf" srcId="{93686A72-3562-42FA-93E3-34E502E5D2C0}" destId="{3606BD37-DF32-4F46-B2E3-22BBF9C1D006}" srcOrd="2" destOrd="0" presId="urn:microsoft.com/office/officeart/2005/8/layout/hierarchy4"/>
    <dgm:cxn modelId="{82527090-EFEE-48E1-84A6-49115C94312B}" type="presParOf" srcId="{3606BD37-DF32-4F46-B2E3-22BBF9C1D006}" destId="{45C68DA1-BFE2-4E0D-ADCE-9FB5240E0E0A}" srcOrd="0" destOrd="0" presId="urn:microsoft.com/office/officeart/2005/8/layout/hierarchy4"/>
    <dgm:cxn modelId="{52F1FCF4-783F-4382-9118-C1362A9FF506}" type="presParOf" srcId="{3606BD37-DF32-4F46-B2E3-22BBF9C1D006}" destId="{174136E7-EC6F-4E22-BD30-2A270DCB70B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AA2827E-E384-4216-9641-CBEAC57E83F2}" type="doc">
      <dgm:prSet loTypeId="urn:microsoft.com/office/officeart/2005/8/layout/chevron2" loCatId="list" qsTypeId="urn:microsoft.com/office/officeart/2005/8/quickstyle/3d7" qsCatId="3D" csTypeId="urn:microsoft.com/office/officeart/2005/8/colors/accent1_2" csCatId="accent1" phldr="1"/>
      <dgm:spPr/>
      <dgm:t>
        <a:bodyPr/>
        <a:lstStyle/>
        <a:p>
          <a:endParaRPr lang="en-ZW"/>
        </a:p>
      </dgm:t>
    </dgm:pt>
    <dgm:pt modelId="{6BB2A25F-FB57-4E5C-82A9-89EB3539E65D}">
      <dgm:prSet custT="1"/>
      <dgm:spPr/>
      <dgm:t>
        <a:bodyPr/>
        <a:lstStyle/>
        <a:p>
          <a:pPr algn="ctr"/>
          <a:r>
            <a:rPr lang="en-ZW" sz="3600" b="0" dirty="0">
              <a:latin typeface="Candara" panose="020E0502030303020204" pitchFamily="34" charset="0"/>
            </a:rPr>
            <a:t>Acknowledgements</a:t>
          </a: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46B01F42-6211-4792-82AF-BF13D58E8035}">
      <dgm:prSet custT="1"/>
      <dgm:spPr/>
      <dgm:t>
        <a:bodyPr/>
        <a:lstStyle/>
        <a:p>
          <a:r>
            <a:rPr lang="en-ZW" sz="3200" dirty="0">
              <a:latin typeface="Candara" panose="020E0502030303020204" pitchFamily="34" charset="0"/>
              <a:sym typeface="Wingdings" panose="05000000000000000000" pitchFamily="2" charset="2"/>
            </a:rPr>
            <a:t>Project Management Institute – PMBOK 6</a:t>
          </a:r>
          <a:r>
            <a:rPr lang="en-ZW" sz="3200" baseline="30000" dirty="0">
              <a:latin typeface="Candara" panose="020E0502030303020204" pitchFamily="34" charset="0"/>
              <a:sym typeface="Wingdings" panose="05000000000000000000" pitchFamily="2" charset="2"/>
            </a:rPr>
            <a:t>th</a:t>
          </a:r>
          <a:r>
            <a:rPr lang="en-ZW" sz="3200" dirty="0">
              <a:latin typeface="Candara" panose="020E0502030303020204" pitchFamily="34" charset="0"/>
              <a:sym typeface="Wingdings" panose="05000000000000000000" pitchFamily="2" charset="2"/>
            </a:rPr>
            <a:t> Edition</a:t>
          </a:r>
          <a:endParaRPr lang="en-ZW" sz="3200" dirty="0">
            <a:latin typeface="Candara" panose="020E0502030303020204" pitchFamily="34" charset="0"/>
          </a:endParaRPr>
        </a:p>
      </dgm:t>
    </dgm:pt>
    <dgm:pt modelId="{D3AC6EE4-DFE4-4691-BA80-199D9208678B}" type="parTrans" cxnId="{844A7D88-3EDE-4334-BA1E-46FDABB83D81}">
      <dgm:prSet/>
      <dgm:spPr/>
      <dgm:t>
        <a:bodyPr/>
        <a:lstStyle/>
        <a:p>
          <a:endParaRPr lang="en-ZW"/>
        </a:p>
      </dgm:t>
    </dgm:pt>
    <dgm:pt modelId="{C43B26A5-FD5F-4E96-B433-5B15849436E9}" type="sibTrans" cxnId="{844A7D88-3EDE-4334-BA1E-46FDABB83D81}">
      <dgm:prSet/>
      <dgm:spPr/>
      <dgm:t>
        <a:bodyPr/>
        <a:lstStyle/>
        <a:p>
          <a:endParaRPr lang="en-ZW"/>
        </a:p>
      </dgm:t>
    </dgm:pt>
    <dgm:pt modelId="{DF019B3E-28C0-4AF8-B8DB-5CD307A6CC67}">
      <dgm:prSet custT="1"/>
      <dgm:spPr/>
      <dgm:t>
        <a:bodyPr/>
        <a:lstStyle/>
        <a:p>
          <a:r>
            <a:rPr lang="en-ZW" sz="3200" dirty="0">
              <a:latin typeface="Candara" panose="020E0502030303020204" pitchFamily="34" charset="0"/>
            </a:rPr>
            <a:t>Agile Business Consortium</a:t>
          </a:r>
        </a:p>
      </dgm:t>
    </dgm:pt>
    <dgm:pt modelId="{D54E3BD5-05D7-4B42-ABEF-63DB7E68D66C}" type="parTrans" cxnId="{40E4BF31-EF37-434F-9617-F0B2EFA7F6CF}">
      <dgm:prSet/>
      <dgm:spPr/>
      <dgm:t>
        <a:bodyPr/>
        <a:lstStyle/>
        <a:p>
          <a:endParaRPr lang="en-ZW"/>
        </a:p>
      </dgm:t>
    </dgm:pt>
    <dgm:pt modelId="{1508A10D-1D67-49D0-8205-CAB600CE17D3}" type="sibTrans" cxnId="{40E4BF31-EF37-434F-9617-F0B2EFA7F6CF}">
      <dgm:prSet/>
      <dgm:spPr/>
      <dgm:t>
        <a:bodyPr/>
        <a:lstStyle/>
        <a:p>
          <a:endParaRPr lang="en-ZW"/>
        </a:p>
      </dgm:t>
    </dgm:pt>
    <dgm:pt modelId="{40BFA529-0C73-4A8A-AC09-60C64A7BF64A}">
      <dgm:prSet custT="1"/>
      <dgm:spPr/>
      <dgm:t>
        <a:bodyPr/>
        <a:lstStyle/>
        <a:p>
          <a:r>
            <a:rPr lang="en-ZW" sz="3200" dirty="0">
              <a:latin typeface="Candara" panose="020E0502030303020204" pitchFamily="34" charset="0"/>
            </a:rPr>
            <a:t>Projectmanagement.com</a:t>
          </a:r>
        </a:p>
      </dgm:t>
    </dgm:pt>
    <dgm:pt modelId="{6EAAC55B-864A-4131-A8C0-C5A803A6A7E7}" type="parTrans" cxnId="{98A604B4-31B2-4644-87BF-4D33CDAA217F}">
      <dgm:prSet/>
      <dgm:spPr/>
      <dgm:t>
        <a:bodyPr/>
        <a:lstStyle/>
        <a:p>
          <a:endParaRPr lang="en-ZW"/>
        </a:p>
      </dgm:t>
    </dgm:pt>
    <dgm:pt modelId="{844DA383-2DC2-4686-B067-5122BD812C0B}" type="sibTrans" cxnId="{98A604B4-31B2-4644-87BF-4D33CDAA217F}">
      <dgm:prSet/>
      <dgm:spPr/>
      <dgm:t>
        <a:bodyPr/>
        <a:lstStyle/>
        <a:p>
          <a:endParaRPr lang="en-ZW"/>
        </a:p>
      </dgm:t>
    </dgm:pt>
    <dgm:pt modelId="{9CFF6104-ABAC-4A14-BCC4-13076D402A05}">
      <dgm:prSet custT="1"/>
      <dgm:spPr/>
      <dgm:t>
        <a:bodyPr/>
        <a:lstStyle/>
        <a:p>
          <a:r>
            <a:rPr lang="en-ZW" sz="3200" dirty="0">
              <a:latin typeface="Candara" panose="020E0502030303020204" pitchFamily="34" charset="0"/>
            </a:rPr>
            <a:t>Gartner.com</a:t>
          </a:r>
        </a:p>
      </dgm:t>
    </dgm:pt>
    <dgm:pt modelId="{D9F93100-5725-4C6E-A980-AB2DDE7B1FD4}" type="parTrans" cxnId="{505CB77D-2C3E-4313-8864-C16C6D094738}">
      <dgm:prSet/>
      <dgm:spPr/>
      <dgm:t>
        <a:bodyPr/>
        <a:lstStyle/>
        <a:p>
          <a:endParaRPr lang="en-ZW"/>
        </a:p>
      </dgm:t>
    </dgm:pt>
    <dgm:pt modelId="{778F3164-3E0B-4197-8A3F-9286746BA7E6}" type="sibTrans" cxnId="{505CB77D-2C3E-4313-8864-C16C6D094738}">
      <dgm:prSet/>
      <dgm:spPr/>
      <dgm:t>
        <a:bodyPr/>
        <a:lstStyle/>
        <a:p>
          <a:endParaRPr lang="en-ZW"/>
        </a:p>
      </dgm:t>
    </dgm:pt>
    <dgm:pt modelId="{4E885530-6EF6-46C0-957F-1792A77316F6}">
      <dgm:prSet custT="1"/>
      <dgm:spPr/>
      <dgm:t>
        <a:bodyPr/>
        <a:lstStyle/>
        <a:p>
          <a:r>
            <a:rPr lang="en-ZW" sz="3200" dirty="0">
              <a:latin typeface="Candara" panose="020E0502030303020204" pitchFamily="34" charset="0"/>
            </a:rPr>
            <a:t>PMI.org</a:t>
          </a:r>
        </a:p>
      </dgm:t>
    </dgm:pt>
    <dgm:pt modelId="{87D3F662-1B8F-4F50-88CF-4605DB9EE877}" type="parTrans" cxnId="{0C976EC0-427B-4145-838E-D69E4757399D}">
      <dgm:prSet/>
      <dgm:spPr/>
      <dgm:t>
        <a:bodyPr/>
        <a:lstStyle/>
        <a:p>
          <a:endParaRPr lang="en-ZW"/>
        </a:p>
      </dgm:t>
    </dgm:pt>
    <dgm:pt modelId="{BEC3DCFC-948F-4EBF-8E90-D33EC70263D9}" type="sibTrans" cxnId="{0C976EC0-427B-4145-838E-D69E4757399D}">
      <dgm:prSet/>
      <dgm:spPr/>
      <dgm:t>
        <a:bodyPr/>
        <a:lstStyle/>
        <a:p>
          <a:endParaRPr lang="en-ZW"/>
        </a:p>
      </dgm:t>
    </dgm:pt>
    <dgm:pt modelId="{402137C6-6112-4950-8E03-73D1D0664AEF}" type="pres">
      <dgm:prSet presAssocID="{BAA2827E-E384-4216-9641-CBEAC57E83F2}" presName="linearFlow" presStyleCnt="0">
        <dgm:presLayoutVars>
          <dgm:dir/>
          <dgm:animLvl val="lvl"/>
          <dgm:resizeHandles val="exact"/>
        </dgm:presLayoutVars>
      </dgm:prSet>
      <dgm:spPr/>
    </dgm:pt>
    <dgm:pt modelId="{53B5763D-DA96-4193-BD93-08EB17128188}" type="pres">
      <dgm:prSet presAssocID="{6BB2A25F-FB57-4E5C-82A9-89EB3539E65D}" presName="composite" presStyleCnt="0"/>
      <dgm:spPr/>
    </dgm:pt>
    <dgm:pt modelId="{8AF7B2E3-1FA5-4059-83A9-34A19CF7BB37}" type="pres">
      <dgm:prSet presAssocID="{6BB2A25F-FB57-4E5C-82A9-89EB3539E65D}" presName="parentText" presStyleLbl="alignNode1" presStyleIdx="0" presStyleCnt="1">
        <dgm:presLayoutVars>
          <dgm:chMax val="1"/>
          <dgm:bulletEnabled val="1"/>
        </dgm:presLayoutVars>
      </dgm:prSet>
      <dgm:spPr/>
    </dgm:pt>
    <dgm:pt modelId="{1AF65CA8-31B9-47BA-9AD0-F50D90C87582}" type="pres">
      <dgm:prSet presAssocID="{6BB2A25F-FB57-4E5C-82A9-89EB3539E65D}" presName="descendantText" presStyleLbl="alignAcc1" presStyleIdx="0" presStyleCnt="1" custLinFactNeighborX="0">
        <dgm:presLayoutVars>
          <dgm:bulletEnabled val="1"/>
        </dgm:presLayoutVars>
      </dgm:prSet>
      <dgm:spPr/>
    </dgm:pt>
  </dgm:ptLst>
  <dgm:cxnLst>
    <dgm:cxn modelId="{8DA43927-6C44-466F-8923-A807CA6DF6A6}" type="presOf" srcId="{BAA2827E-E384-4216-9641-CBEAC57E83F2}" destId="{402137C6-6112-4950-8E03-73D1D0664AEF}" srcOrd="0" destOrd="0" presId="urn:microsoft.com/office/officeart/2005/8/layout/chevron2"/>
    <dgm:cxn modelId="{72D1B42C-AC0C-47B8-805E-B71321F9A0D0}" type="presOf" srcId="{6BB2A25F-FB57-4E5C-82A9-89EB3539E65D}" destId="{8AF7B2E3-1FA5-4059-83A9-34A19CF7BB37}" srcOrd="0" destOrd="0" presId="urn:microsoft.com/office/officeart/2005/8/layout/chevron2"/>
    <dgm:cxn modelId="{40E4BF31-EF37-434F-9617-F0B2EFA7F6CF}" srcId="{6BB2A25F-FB57-4E5C-82A9-89EB3539E65D}" destId="{DF019B3E-28C0-4AF8-B8DB-5CD307A6CC67}" srcOrd="2" destOrd="0" parTransId="{D54E3BD5-05D7-4B42-ABEF-63DB7E68D66C}" sibTransId="{1508A10D-1D67-49D0-8205-CAB600CE17D3}"/>
    <dgm:cxn modelId="{9D09D06D-83B4-496E-B90B-DB2154ECB410}" type="presOf" srcId="{9CFF6104-ABAC-4A14-BCC4-13076D402A05}" destId="{1AF65CA8-31B9-47BA-9AD0-F50D90C87582}" srcOrd="0" destOrd="4" presId="urn:microsoft.com/office/officeart/2005/8/layout/chevron2"/>
    <dgm:cxn modelId="{F42A4576-B5E0-49F0-B1B5-9379907C4014}" type="presOf" srcId="{40BFA529-0C73-4A8A-AC09-60C64A7BF64A}" destId="{1AF65CA8-31B9-47BA-9AD0-F50D90C87582}" srcOrd="0" destOrd="3" presId="urn:microsoft.com/office/officeart/2005/8/layout/chevron2"/>
    <dgm:cxn modelId="{2B7EE67B-09FD-4904-B9C3-B532D7D823FC}" srcId="{BAA2827E-E384-4216-9641-CBEAC57E83F2}" destId="{6BB2A25F-FB57-4E5C-82A9-89EB3539E65D}" srcOrd="0" destOrd="0" parTransId="{436D2BDA-B409-4816-99C4-9E9C9E3B9D48}" sibTransId="{FF3BFC89-B634-440A-8A10-410F72EF3A0D}"/>
    <dgm:cxn modelId="{505CB77D-2C3E-4313-8864-C16C6D094738}" srcId="{6BB2A25F-FB57-4E5C-82A9-89EB3539E65D}" destId="{9CFF6104-ABAC-4A14-BCC4-13076D402A05}" srcOrd="4" destOrd="0" parTransId="{D9F93100-5725-4C6E-A980-AB2DDE7B1FD4}" sibTransId="{778F3164-3E0B-4197-8A3F-9286746BA7E6}"/>
    <dgm:cxn modelId="{844A7D88-3EDE-4334-BA1E-46FDABB83D81}" srcId="{6BB2A25F-FB57-4E5C-82A9-89EB3539E65D}" destId="{46B01F42-6211-4792-82AF-BF13D58E8035}" srcOrd="0" destOrd="0" parTransId="{D3AC6EE4-DFE4-4691-BA80-199D9208678B}" sibTransId="{C43B26A5-FD5F-4E96-B433-5B15849436E9}"/>
    <dgm:cxn modelId="{98A604B4-31B2-4644-87BF-4D33CDAA217F}" srcId="{6BB2A25F-FB57-4E5C-82A9-89EB3539E65D}" destId="{40BFA529-0C73-4A8A-AC09-60C64A7BF64A}" srcOrd="3" destOrd="0" parTransId="{6EAAC55B-864A-4131-A8C0-C5A803A6A7E7}" sibTransId="{844DA383-2DC2-4686-B067-5122BD812C0B}"/>
    <dgm:cxn modelId="{0C976EC0-427B-4145-838E-D69E4757399D}" srcId="{6BB2A25F-FB57-4E5C-82A9-89EB3539E65D}" destId="{4E885530-6EF6-46C0-957F-1792A77316F6}" srcOrd="1" destOrd="0" parTransId="{87D3F662-1B8F-4F50-88CF-4605DB9EE877}" sibTransId="{BEC3DCFC-948F-4EBF-8E90-D33EC70263D9}"/>
    <dgm:cxn modelId="{D787C2C1-3E3B-4D0C-AA88-C6AE49A40642}" type="presOf" srcId="{4E885530-6EF6-46C0-957F-1792A77316F6}" destId="{1AF65CA8-31B9-47BA-9AD0-F50D90C87582}" srcOrd="0" destOrd="1" presId="urn:microsoft.com/office/officeart/2005/8/layout/chevron2"/>
    <dgm:cxn modelId="{2F73C5C3-AEF8-48FA-B21D-CF6C9B2EB68F}" type="presOf" srcId="{46B01F42-6211-4792-82AF-BF13D58E8035}" destId="{1AF65CA8-31B9-47BA-9AD0-F50D90C87582}" srcOrd="0" destOrd="0" presId="urn:microsoft.com/office/officeart/2005/8/layout/chevron2"/>
    <dgm:cxn modelId="{3CCD37D4-135C-42BA-AEB1-8DD64FC4D0C9}" type="presOf" srcId="{DF019B3E-28C0-4AF8-B8DB-5CD307A6CC67}" destId="{1AF65CA8-31B9-47BA-9AD0-F50D90C87582}" srcOrd="0" destOrd="2" presId="urn:microsoft.com/office/officeart/2005/8/layout/chevron2"/>
    <dgm:cxn modelId="{D59B700F-5FB0-4546-85F3-D79B456C12DF}" type="presParOf" srcId="{402137C6-6112-4950-8E03-73D1D0664AEF}" destId="{53B5763D-DA96-4193-BD93-08EB17128188}" srcOrd="0" destOrd="0" presId="urn:microsoft.com/office/officeart/2005/8/layout/chevron2"/>
    <dgm:cxn modelId="{F1D923E8-C2EB-418D-BE72-8E49FFE99919}" type="presParOf" srcId="{53B5763D-DA96-4193-BD93-08EB17128188}" destId="{8AF7B2E3-1FA5-4059-83A9-34A19CF7BB37}" srcOrd="0" destOrd="0" presId="urn:microsoft.com/office/officeart/2005/8/layout/chevron2"/>
    <dgm:cxn modelId="{4AA4C3A3-A488-45B1-A375-353A98B720C9}" type="presParOf" srcId="{53B5763D-DA96-4193-BD93-08EB17128188}" destId="{1AF65CA8-31B9-47BA-9AD0-F50D90C8758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AA2827E-E384-4216-9641-CBEAC57E83F2}" type="doc">
      <dgm:prSet loTypeId="urn:microsoft.com/office/officeart/2005/8/layout/hierarchy4" loCatId="list" qsTypeId="urn:microsoft.com/office/officeart/2005/8/quickstyle/3d6" qsCatId="3D" csTypeId="urn:microsoft.com/office/officeart/2005/8/colors/accent1_2" csCatId="accent1" phldr="1"/>
      <dgm:spPr/>
      <dgm:t>
        <a:bodyPr/>
        <a:lstStyle/>
        <a:p>
          <a:endParaRPr lang="en-ZW"/>
        </a:p>
      </dgm:t>
    </dgm:pt>
    <dgm:pt modelId="{6BB2A25F-FB57-4E5C-82A9-89EB3539E65D}">
      <dgm:prSet custT="1"/>
      <dgm:spPr/>
      <dgm:t>
        <a:bodyPr/>
        <a:lstStyle/>
        <a:p>
          <a:pPr algn="ctr"/>
          <a:r>
            <a:rPr lang="en-ZW" sz="9600" b="1" dirty="0">
              <a:latin typeface="Candara" panose="020E0502030303020204" pitchFamily="34" charset="0"/>
            </a:rPr>
            <a:t>Discussion Points!!</a:t>
          </a: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93686A72-3562-42FA-93E3-34E502E5D2C0}" type="pres">
      <dgm:prSet presAssocID="{BAA2827E-E384-4216-9641-CBEAC57E83F2}" presName="Name0" presStyleCnt="0">
        <dgm:presLayoutVars>
          <dgm:chPref val="1"/>
          <dgm:dir/>
          <dgm:animOne val="branch"/>
          <dgm:animLvl val="lvl"/>
          <dgm:resizeHandles/>
        </dgm:presLayoutVars>
      </dgm:prSet>
      <dgm:spPr/>
    </dgm:pt>
    <dgm:pt modelId="{73689E55-DBDE-421F-AF04-A4D1478FBFE3}" type="pres">
      <dgm:prSet presAssocID="{6BB2A25F-FB57-4E5C-82A9-89EB3539E65D}" presName="vertOne" presStyleCnt="0"/>
      <dgm:spPr/>
    </dgm:pt>
    <dgm:pt modelId="{6AB8EAE4-25B3-41BF-B4F8-02DE72884183}" type="pres">
      <dgm:prSet presAssocID="{6BB2A25F-FB57-4E5C-82A9-89EB3539E65D}" presName="txOne" presStyleLbl="node0" presStyleIdx="0" presStyleCnt="1">
        <dgm:presLayoutVars>
          <dgm:chPref val="3"/>
        </dgm:presLayoutVars>
      </dgm:prSet>
      <dgm:spPr/>
    </dgm:pt>
    <dgm:pt modelId="{CD83CD61-35BF-4228-887A-86690AF43F0F}" type="pres">
      <dgm:prSet presAssocID="{6BB2A25F-FB57-4E5C-82A9-89EB3539E65D}" presName="horzOne" presStyleCnt="0"/>
      <dgm:spPr/>
    </dgm:pt>
  </dgm:ptLst>
  <dgm:cxnLst>
    <dgm:cxn modelId="{2B7EE67B-09FD-4904-B9C3-B532D7D823FC}" srcId="{BAA2827E-E384-4216-9641-CBEAC57E83F2}" destId="{6BB2A25F-FB57-4E5C-82A9-89EB3539E65D}" srcOrd="0" destOrd="0" parTransId="{436D2BDA-B409-4816-99C4-9E9C9E3B9D48}" sibTransId="{FF3BFC89-B634-440A-8A10-410F72EF3A0D}"/>
    <dgm:cxn modelId="{6454217F-C68B-4C8E-ACEF-6CD872323C34}" type="presOf" srcId="{6BB2A25F-FB57-4E5C-82A9-89EB3539E65D}" destId="{6AB8EAE4-25B3-41BF-B4F8-02DE72884183}" srcOrd="0" destOrd="0" presId="urn:microsoft.com/office/officeart/2005/8/layout/hierarchy4"/>
    <dgm:cxn modelId="{0D9874F1-0B59-4424-AE63-93F86FCAC249}" type="presOf" srcId="{BAA2827E-E384-4216-9641-CBEAC57E83F2}" destId="{93686A72-3562-42FA-93E3-34E502E5D2C0}" srcOrd="0" destOrd="0" presId="urn:microsoft.com/office/officeart/2005/8/layout/hierarchy4"/>
    <dgm:cxn modelId="{6936974E-7CBA-4DA7-B6F6-994B2BEF0746}" type="presParOf" srcId="{93686A72-3562-42FA-93E3-34E502E5D2C0}" destId="{73689E55-DBDE-421F-AF04-A4D1478FBFE3}" srcOrd="0" destOrd="0" presId="urn:microsoft.com/office/officeart/2005/8/layout/hierarchy4"/>
    <dgm:cxn modelId="{8F0D6D1E-E555-4714-820E-5E5FB3F77E3E}" type="presParOf" srcId="{73689E55-DBDE-421F-AF04-A4D1478FBFE3}" destId="{6AB8EAE4-25B3-41BF-B4F8-02DE72884183}" srcOrd="0" destOrd="0" presId="urn:microsoft.com/office/officeart/2005/8/layout/hierarchy4"/>
    <dgm:cxn modelId="{73371BF1-6606-4031-A8A9-D4E51E421726}" type="presParOf" srcId="{73689E55-DBDE-421F-AF04-A4D1478FBFE3}" destId="{CD83CD61-35BF-4228-887A-86690AF43F0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A2827E-E384-4216-9641-CBEAC57E83F2}" type="doc">
      <dgm:prSet loTypeId="urn:microsoft.com/office/officeart/2005/8/layout/vList5" loCatId="list" qsTypeId="urn:microsoft.com/office/officeart/2005/8/quickstyle/3d7" qsCatId="3D" csTypeId="urn:microsoft.com/office/officeart/2005/8/colors/accent1_2" csCatId="accent1" phldr="1"/>
      <dgm:spPr/>
      <dgm:t>
        <a:bodyPr/>
        <a:lstStyle/>
        <a:p>
          <a:endParaRPr lang="en-ZW"/>
        </a:p>
      </dgm:t>
    </dgm:pt>
    <dgm:pt modelId="{6BB2A25F-FB57-4E5C-82A9-89EB3539E65D}">
      <dgm:prSet custT="1"/>
      <dgm:spPr/>
      <dgm:t>
        <a:bodyPr/>
        <a:lstStyle/>
        <a:p>
          <a:pPr algn="ctr"/>
          <a:r>
            <a:rPr lang="en-ZW" sz="3200" dirty="0">
              <a:latin typeface="Candara" panose="020E0502030303020204" pitchFamily="34" charset="0"/>
            </a:rPr>
            <a:t>Why Most Technology Projects fail to deliver the expected Value ( Gartner )</a:t>
          </a: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46B01F42-6211-4792-82AF-BF13D58E8035}">
      <dgm:prSet/>
      <dgm:spPr/>
      <dgm:t>
        <a:bodyPr/>
        <a:lstStyle/>
        <a:p>
          <a:r>
            <a:rPr lang="en-ZW" b="0" i="0" u="none" dirty="0">
              <a:latin typeface="Candara" panose="020E0502030303020204" pitchFamily="34" charset="0"/>
            </a:rPr>
            <a:t>Most IT </a:t>
          </a:r>
          <a:r>
            <a:rPr lang="en-ZW" b="0" i="0" u="none">
              <a:latin typeface="Candara" panose="020E0502030303020204" pitchFamily="34" charset="0"/>
            </a:rPr>
            <a:t>organizations are </a:t>
          </a:r>
          <a:r>
            <a:rPr lang="en-ZW" b="1" i="0" u="none">
              <a:latin typeface="Candara" panose="020E0502030303020204" pitchFamily="34" charset="0"/>
            </a:rPr>
            <a:t>project-centric, </a:t>
          </a:r>
          <a:endParaRPr lang="en-ZW" b="1" dirty="0">
            <a:latin typeface="Candara" panose="020E0502030303020204" pitchFamily="34" charset="0"/>
          </a:endParaRPr>
        </a:p>
      </dgm:t>
    </dgm:pt>
    <dgm:pt modelId="{D3AC6EE4-DFE4-4691-BA80-199D9208678B}" type="parTrans" cxnId="{844A7D88-3EDE-4334-BA1E-46FDABB83D81}">
      <dgm:prSet/>
      <dgm:spPr/>
      <dgm:t>
        <a:bodyPr/>
        <a:lstStyle/>
        <a:p>
          <a:endParaRPr lang="en-ZW"/>
        </a:p>
      </dgm:t>
    </dgm:pt>
    <dgm:pt modelId="{C43B26A5-FD5F-4E96-B433-5B15849436E9}" type="sibTrans" cxnId="{844A7D88-3EDE-4334-BA1E-46FDABB83D81}">
      <dgm:prSet/>
      <dgm:spPr/>
      <dgm:t>
        <a:bodyPr/>
        <a:lstStyle/>
        <a:p>
          <a:endParaRPr lang="en-ZW"/>
        </a:p>
      </dgm:t>
    </dgm:pt>
    <dgm:pt modelId="{288DB91F-A4CA-41E2-90A3-487477FC5C2B}">
      <dgm:prSet/>
      <dgm:spPr/>
      <dgm:t>
        <a:bodyPr/>
        <a:lstStyle/>
        <a:p>
          <a:r>
            <a:rPr lang="en-ZW" b="0" i="0" u="none" dirty="0">
              <a:latin typeface="Candara" panose="020E0502030303020204" pitchFamily="34" charset="0"/>
            </a:rPr>
            <a:t>Staffs' capabilities are ill-suited for rapid product  development in VUCA environment</a:t>
          </a:r>
          <a:endParaRPr lang="en-ZW" dirty="0">
            <a:latin typeface="Candara" panose="020E0502030303020204" pitchFamily="34" charset="0"/>
          </a:endParaRPr>
        </a:p>
      </dgm:t>
    </dgm:pt>
    <dgm:pt modelId="{974E592F-4CF1-42FB-972E-61734A3EDC8B}" type="parTrans" cxnId="{64D0864D-7998-4D9C-B332-A78AEDF3F9FD}">
      <dgm:prSet/>
      <dgm:spPr/>
      <dgm:t>
        <a:bodyPr/>
        <a:lstStyle/>
        <a:p>
          <a:endParaRPr lang="en-ZW"/>
        </a:p>
      </dgm:t>
    </dgm:pt>
    <dgm:pt modelId="{1C2AC1C4-2998-4693-8CF8-E32734773ACD}" type="sibTrans" cxnId="{64D0864D-7998-4D9C-B332-A78AEDF3F9FD}">
      <dgm:prSet/>
      <dgm:spPr/>
      <dgm:t>
        <a:bodyPr/>
        <a:lstStyle/>
        <a:p>
          <a:endParaRPr lang="en-ZW"/>
        </a:p>
      </dgm:t>
    </dgm:pt>
    <dgm:pt modelId="{1B0D25FC-2FD2-4E32-9F4D-D0D126DD8738}" type="pres">
      <dgm:prSet presAssocID="{BAA2827E-E384-4216-9641-CBEAC57E83F2}" presName="Name0" presStyleCnt="0">
        <dgm:presLayoutVars>
          <dgm:dir/>
          <dgm:animLvl val="lvl"/>
          <dgm:resizeHandles val="exact"/>
        </dgm:presLayoutVars>
      </dgm:prSet>
      <dgm:spPr/>
    </dgm:pt>
    <dgm:pt modelId="{A2A2EC7B-8F3E-4273-AB16-8A1C009AF6BA}" type="pres">
      <dgm:prSet presAssocID="{6BB2A25F-FB57-4E5C-82A9-89EB3539E65D}" presName="linNode" presStyleCnt="0"/>
      <dgm:spPr/>
    </dgm:pt>
    <dgm:pt modelId="{4F3C3545-2398-474E-B087-E6155B8CF378}" type="pres">
      <dgm:prSet presAssocID="{6BB2A25F-FB57-4E5C-82A9-89EB3539E65D}" presName="parentText" presStyleLbl="node1" presStyleIdx="0" presStyleCnt="1">
        <dgm:presLayoutVars>
          <dgm:chMax val="1"/>
          <dgm:bulletEnabled val="1"/>
        </dgm:presLayoutVars>
      </dgm:prSet>
      <dgm:spPr/>
    </dgm:pt>
    <dgm:pt modelId="{C9EE90A1-1A01-46D1-B477-B6B5271CDA6A}" type="pres">
      <dgm:prSet presAssocID="{6BB2A25F-FB57-4E5C-82A9-89EB3539E65D}" presName="descendantText" presStyleLbl="alignAccFollowNode1" presStyleIdx="0" presStyleCnt="1">
        <dgm:presLayoutVars>
          <dgm:bulletEnabled val="1"/>
        </dgm:presLayoutVars>
      </dgm:prSet>
      <dgm:spPr/>
    </dgm:pt>
  </dgm:ptLst>
  <dgm:cxnLst>
    <dgm:cxn modelId="{64D0864D-7998-4D9C-B332-A78AEDF3F9FD}" srcId="{6BB2A25F-FB57-4E5C-82A9-89EB3539E65D}" destId="{288DB91F-A4CA-41E2-90A3-487477FC5C2B}" srcOrd="1" destOrd="0" parTransId="{974E592F-4CF1-42FB-972E-61734A3EDC8B}" sibTransId="{1C2AC1C4-2998-4693-8CF8-E32734773ACD}"/>
    <dgm:cxn modelId="{3AA61650-FE53-4C0B-ABB8-4F3B0D5CB05C}" type="presOf" srcId="{6BB2A25F-FB57-4E5C-82A9-89EB3539E65D}" destId="{4F3C3545-2398-474E-B087-E6155B8CF378}" srcOrd="0" destOrd="0" presId="urn:microsoft.com/office/officeart/2005/8/layout/vList5"/>
    <dgm:cxn modelId="{2B7EE67B-09FD-4904-B9C3-B532D7D823FC}" srcId="{BAA2827E-E384-4216-9641-CBEAC57E83F2}" destId="{6BB2A25F-FB57-4E5C-82A9-89EB3539E65D}" srcOrd="0" destOrd="0" parTransId="{436D2BDA-B409-4816-99C4-9E9C9E3B9D48}" sibTransId="{FF3BFC89-B634-440A-8A10-410F72EF3A0D}"/>
    <dgm:cxn modelId="{844A7D88-3EDE-4334-BA1E-46FDABB83D81}" srcId="{6BB2A25F-FB57-4E5C-82A9-89EB3539E65D}" destId="{46B01F42-6211-4792-82AF-BF13D58E8035}" srcOrd="0" destOrd="0" parTransId="{D3AC6EE4-DFE4-4691-BA80-199D9208678B}" sibTransId="{C43B26A5-FD5F-4E96-B433-5B15849436E9}"/>
    <dgm:cxn modelId="{D6B5E8B0-CF2D-4C55-B11D-807D5B534B72}" type="presOf" srcId="{BAA2827E-E384-4216-9641-CBEAC57E83F2}" destId="{1B0D25FC-2FD2-4E32-9F4D-D0D126DD8738}" srcOrd="0" destOrd="0" presId="urn:microsoft.com/office/officeart/2005/8/layout/vList5"/>
    <dgm:cxn modelId="{2B2630B1-E98F-4002-89C4-399F3768064B}" type="presOf" srcId="{46B01F42-6211-4792-82AF-BF13D58E8035}" destId="{C9EE90A1-1A01-46D1-B477-B6B5271CDA6A}" srcOrd="0" destOrd="0" presId="urn:microsoft.com/office/officeart/2005/8/layout/vList5"/>
    <dgm:cxn modelId="{05BEE8B6-693A-4982-9133-F394F84D870C}" type="presOf" srcId="{288DB91F-A4CA-41E2-90A3-487477FC5C2B}" destId="{C9EE90A1-1A01-46D1-B477-B6B5271CDA6A}" srcOrd="0" destOrd="1" presId="urn:microsoft.com/office/officeart/2005/8/layout/vList5"/>
    <dgm:cxn modelId="{44DE5C5E-0A65-48FE-9463-DF1D5CE84C8D}" type="presParOf" srcId="{1B0D25FC-2FD2-4E32-9F4D-D0D126DD8738}" destId="{A2A2EC7B-8F3E-4273-AB16-8A1C009AF6BA}" srcOrd="0" destOrd="0" presId="urn:microsoft.com/office/officeart/2005/8/layout/vList5"/>
    <dgm:cxn modelId="{C191ADF2-F523-4B2A-884B-32AC77807671}" type="presParOf" srcId="{A2A2EC7B-8F3E-4273-AB16-8A1C009AF6BA}" destId="{4F3C3545-2398-474E-B087-E6155B8CF378}" srcOrd="0" destOrd="0" presId="urn:microsoft.com/office/officeart/2005/8/layout/vList5"/>
    <dgm:cxn modelId="{57250318-0303-46BA-8EFD-477008563390}" type="presParOf" srcId="{A2A2EC7B-8F3E-4273-AB16-8A1C009AF6BA}" destId="{C9EE90A1-1A01-46D1-B477-B6B5271CDA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A2827E-E384-4216-9641-CBEAC57E83F2}" type="doc">
      <dgm:prSet loTypeId="urn:microsoft.com/office/officeart/2005/8/layout/hierarchy4" loCatId="list" qsTypeId="urn:microsoft.com/office/officeart/2005/8/quickstyle/3d7" qsCatId="3D" csTypeId="urn:microsoft.com/office/officeart/2005/8/colors/colorful3" csCatId="colorful" phldr="1"/>
      <dgm:spPr/>
      <dgm:t>
        <a:bodyPr/>
        <a:lstStyle/>
        <a:p>
          <a:endParaRPr lang="en-ZW"/>
        </a:p>
      </dgm:t>
    </dgm:pt>
    <dgm:pt modelId="{6BB2A25F-FB57-4E5C-82A9-89EB3539E65D}">
      <dgm:prSet custT="1"/>
      <dgm:spPr/>
      <dgm:t>
        <a:bodyPr/>
        <a:lstStyle/>
        <a:p>
          <a:pPr algn="ctr"/>
          <a:r>
            <a:rPr lang="en-ZW" sz="3200" i="1" dirty="0">
              <a:latin typeface="Candara" panose="020E0502030303020204" pitchFamily="34" charset="0"/>
            </a:rPr>
            <a:t>Project Management  : The means ( How)</a:t>
          </a:r>
          <a:endParaRPr lang="en-ZW" sz="3200" dirty="0">
            <a:latin typeface="Candara" panose="020E0502030303020204" pitchFamily="34" charset="0"/>
          </a:endParaRP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46B01F42-6211-4792-82AF-BF13D58E8035}">
      <dgm:prSet/>
      <dgm:spPr/>
      <dgm:t>
        <a:bodyPr/>
        <a:lstStyle/>
        <a:p>
          <a:r>
            <a:rPr lang="en-ZW" dirty="0">
              <a:latin typeface="Candara" panose="020E0502030303020204" pitchFamily="34" charset="0"/>
            </a:rPr>
            <a:t>Planning the Work</a:t>
          </a:r>
        </a:p>
      </dgm:t>
    </dgm:pt>
    <dgm:pt modelId="{D3AC6EE4-DFE4-4691-BA80-199D9208678B}" type="parTrans" cxnId="{844A7D88-3EDE-4334-BA1E-46FDABB83D81}">
      <dgm:prSet/>
      <dgm:spPr/>
      <dgm:t>
        <a:bodyPr/>
        <a:lstStyle/>
        <a:p>
          <a:endParaRPr lang="en-ZW"/>
        </a:p>
      </dgm:t>
    </dgm:pt>
    <dgm:pt modelId="{C43B26A5-FD5F-4E96-B433-5B15849436E9}" type="sibTrans" cxnId="{844A7D88-3EDE-4334-BA1E-46FDABB83D81}">
      <dgm:prSet/>
      <dgm:spPr/>
      <dgm:t>
        <a:bodyPr/>
        <a:lstStyle/>
        <a:p>
          <a:endParaRPr lang="en-ZW"/>
        </a:p>
      </dgm:t>
    </dgm:pt>
    <dgm:pt modelId="{54CE2287-77C5-40EF-90B0-0D28173952F6}">
      <dgm:prSet/>
      <dgm:spPr/>
      <dgm:t>
        <a:bodyPr/>
        <a:lstStyle/>
        <a:p>
          <a:r>
            <a:rPr lang="en-ZW" dirty="0">
              <a:latin typeface="Candara" panose="020E0502030303020204" pitchFamily="34" charset="0"/>
            </a:rPr>
            <a:t>Reporting %Work Complete </a:t>
          </a:r>
        </a:p>
      </dgm:t>
    </dgm:pt>
    <dgm:pt modelId="{40484BC9-1239-4126-99E7-2FE54765EBC6}" type="parTrans" cxnId="{FBC1536B-942C-4453-8387-41E52875D7F4}">
      <dgm:prSet/>
      <dgm:spPr/>
      <dgm:t>
        <a:bodyPr/>
        <a:lstStyle/>
        <a:p>
          <a:endParaRPr lang="en-ZW"/>
        </a:p>
      </dgm:t>
    </dgm:pt>
    <dgm:pt modelId="{62DA3452-DC30-4A6A-AC2E-4390064A7F1F}" type="sibTrans" cxnId="{FBC1536B-942C-4453-8387-41E52875D7F4}">
      <dgm:prSet/>
      <dgm:spPr/>
      <dgm:t>
        <a:bodyPr/>
        <a:lstStyle/>
        <a:p>
          <a:endParaRPr lang="en-ZW"/>
        </a:p>
      </dgm:t>
    </dgm:pt>
    <dgm:pt modelId="{B278F0DF-6878-4619-B562-71B54DED29BF}">
      <dgm:prSet/>
      <dgm:spPr/>
      <dgm:t>
        <a:bodyPr/>
        <a:lstStyle/>
        <a:p>
          <a:r>
            <a:rPr lang="en-ZW" dirty="0">
              <a:latin typeface="Candara" panose="020E0502030303020204" pitchFamily="34" charset="0"/>
            </a:rPr>
            <a:t>Stockholm Syndrome</a:t>
          </a:r>
        </a:p>
      </dgm:t>
    </dgm:pt>
    <dgm:pt modelId="{A69B4D36-CB1F-4B91-9B53-F256C2AF10CB}" type="parTrans" cxnId="{D577127E-8D40-45C7-B1F4-77DBF8540102}">
      <dgm:prSet/>
      <dgm:spPr/>
      <dgm:t>
        <a:bodyPr/>
        <a:lstStyle/>
        <a:p>
          <a:endParaRPr lang="en-ZW"/>
        </a:p>
      </dgm:t>
    </dgm:pt>
    <dgm:pt modelId="{2E6F044E-1033-44BE-83B3-3ED6FCA93B2A}" type="sibTrans" cxnId="{D577127E-8D40-45C7-B1F4-77DBF8540102}">
      <dgm:prSet/>
      <dgm:spPr/>
      <dgm:t>
        <a:bodyPr/>
        <a:lstStyle/>
        <a:p>
          <a:endParaRPr lang="en-ZW"/>
        </a:p>
      </dgm:t>
    </dgm:pt>
    <dgm:pt modelId="{E9792C68-4DD1-4DE7-94D4-9CF08759DC64}">
      <dgm:prSet/>
      <dgm:spPr/>
      <dgm:t>
        <a:bodyPr/>
        <a:lstStyle/>
        <a:p>
          <a:r>
            <a:rPr lang="en-ZW" dirty="0">
              <a:latin typeface="Candara" panose="020E0502030303020204" pitchFamily="34" charset="0"/>
            </a:rPr>
            <a:t>Late Benefits realisation</a:t>
          </a:r>
        </a:p>
      </dgm:t>
    </dgm:pt>
    <dgm:pt modelId="{3CAE74A6-1E47-422B-883D-22A4BBABEE50}" type="parTrans" cxnId="{8A51EBD0-8754-458C-8C89-ED23A8C1FCF2}">
      <dgm:prSet/>
      <dgm:spPr/>
      <dgm:t>
        <a:bodyPr/>
        <a:lstStyle/>
        <a:p>
          <a:endParaRPr lang="en-ZW"/>
        </a:p>
      </dgm:t>
    </dgm:pt>
    <dgm:pt modelId="{9485BC4A-2C99-460E-AF4E-EC283144548D}" type="sibTrans" cxnId="{8A51EBD0-8754-458C-8C89-ED23A8C1FCF2}">
      <dgm:prSet/>
      <dgm:spPr/>
      <dgm:t>
        <a:bodyPr/>
        <a:lstStyle/>
        <a:p>
          <a:endParaRPr lang="en-ZW"/>
        </a:p>
      </dgm:t>
    </dgm:pt>
    <dgm:pt modelId="{D7F5A5C2-994A-4A28-AB06-54C54D1EE54A}">
      <dgm:prSet/>
      <dgm:spPr/>
      <dgm:t>
        <a:bodyPr/>
        <a:lstStyle/>
        <a:p>
          <a:r>
            <a:rPr lang="en-ZW" dirty="0">
              <a:latin typeface="Candara" panose="020E0502030303020204" pitchFamily="34" charset="0"/>
            </a:rPr>
            <a:t>Project Manager </a:t>
          </a:r>
        </a:p>
      </dgm:t>
    </dgm:pt>
    <dgm:pt modelId="{C0E3AB70-A168-4155-9DB6-1BC3FA62782B}" type="parTrans" cxnId="{601F01B4-FEC6-4727-885A-8590540C38CE}">
      <dgm:prSet/>
      <dgm:spPr/>
      <dgm:t>
        <a:bodyPr/>
        <a:lstStyle/>
        <a:p>
          <a:endParaRPr lang="en-ZW"/>
        </a:p>
      </dgm:t>
    </dgm:pt>
    <dgm:pt modelId="{7A37EF0E-E07D-4A51-9827-AF3FE134D783}" type="sibTrans" cxnId="{601F01B4-FEC6-4727-885A-8590540C38CE}">
      <dgm:prSet/>
      <dgm:spPr/>
      <dgm:t>
        <a:bodyPr/>
        <a:lstStyle/>
        <a:p>
          <a:endParaRPr lang="en-ZW"/>
        </a:p>
      </dgm:t>
    </dgm:pt>
    <dgm:pt modelId="{12ABDBAF-8962-4FF4-A1C0-8B2D70C9B6C7}" type="pres">
      <dgm:prSet presAssocID="{BAA2827E-E384-4216-9641-CBEAC57E83F2}" presName="Name0" presStyleCnt="0">
        <dgm:presLayoutVars>
          <dgm:chPref val="1"/>
          <dgm:dir/>
          <dgm:animOne val="branch"/>
          <dgm:animLvl val="lvl"/>
          <dgm:resizeHandles/>
        </dgm:presLayoutVars>
      </dgm:prSet>
      <dgm:spPr/>
    </dgm:pt>
    <dgm:pt modelId="{9F5F1CEE-F5B4-4AEF-8B60-7C695D028FD7}" type="pres">
      <dgm:prSet presAssocID="{6BB2A25F-FB57-4E5C-82A9-89EB3539E65D}" presName="vertOne" presStyleCnt="0"/>
      <dgm:spPr/>
    </dgm:pt>
    <dgm:pt modelId="{E8468AF2-ED92-4E80-BB75-5E87D612C317}" type="pres">
      <dgm:prSet presAssocID="{6BB2A25F-FB57-4E5C-82A9-89EB3539E65D}" presName="txOne" presStyleLbl="node0" presStyleIdx="0" presStyleCnt="1">
        <dgm:presLayoutVars>
          <dgm:chPref val="3"/>
        </dgm:presLayoutVars>
      </dgm:prSet>
      <dgm:spPr/>
    </dgm:pt>
    <dgm:pt modelId="{B32CE35D-1538-4FEF-BE2D-2BBCB132B1D4}" type="pres">
      <dgm:prSet presAssocID="{6BB2A25F-FB57-4E5C-82A9-89EB3539E65D}" presName="parTransOne" presStyleCnt="0"/>
      <dgm:spPr/>
    </dgm:pt>
    <dgm:pt modelId="{B8BC8E1D-879A-43C7-8C29-053DD65FC934}" type="pres">
      <dgm:prSet presAssocID="{6BB2A25F-FB57-4E5C-82A9-89EB3539E65D}" presName="horzOne" presStyleCnt="0"/>
      <dgm:spPr/>
    </dgm:pt>
    <dgm:pt modelId="{6B97A9A1-1AAD-42F4-8D04-1F5F728B3142}" type="pres">
      <dgm:prSet presAssocID="{D7F5A5C2-994A-4A28-AB06-54C54D1EE54A}" presName="vertTwo" presStyleCnt="0"/>
      <dgm:spPr/>
    </dgm:pt>
    <dgm:pt modelId="{F4B0F036-3E5E-4F6F-ACDE-142B61A58F9C}" type="pres">
      <dgm:prSet presAssocID="{D7F5A5C2-994A-4A28-AB06-54C54D1EE54A}" presName="txTwo" presStyleLbl="node2" presStyleIdx="0" presStyleCnt="5">
        <dgm:presLayoutVars>
          <dgm:chPref val="3"/>
        </dgm:presLayoutVars>
      </dgm:prSet>
      <dgm:spPr/>
    </dgm:pt>
    <dgm:pt modelId="{79091607-FFCA-4036-B011-B36121088D26}" type="pres">
      <dgm:prSet presAssocID="{D7F5A5C2-994A-4A28-AB06-54C54D1EE54A}" presName="horzTwo" presStyleCnt="0"/>
      <dgm:spPr/>
    </dgm:pt>
    <dgm:pt modelId="{BE35354A-B1A9-4264-AC9B-B49279AF0F44}" type="pres">
      <dgm:prSet presAssocID="{7A37EF0E-E07D-4A51-9827-AF3FE134D783}" presName="sibSpaceTwo" presStyleCnt="0"/>
      <dgm:spPr/>
    </dgm:pt>
    <dgm:pt modelId="{43FABFCB-0722-4307-822E-C6BF3C04DB36}" type="pres">
      <dgm:prSet presAssocID="{46B01F42-6211-4792-82AF-BF13D58E8035}" presName="vertTwo" presStyleCnt="0"/>
      <dgm:spPr/>
    </dgm:pt>
    <dgm:pt modelId="{F1716EEE-ECA8-4AE4-B7A1-3AA1F7107D0F}" type="pres">
      <dgm:prSet presAssocID="{46B01F42-6211-4792-82AF-BF13D58E8035}" presName="txTwo" presStyleLbl="node2" presStyleIdx="1" presStyleCnt="5">
        <dgm:presLayoutVars>
          <dgm:chPref val="3"/>
        </dgm:presLayoutVars>
      </dgm:prSet>
      <dgm:spPr/>
    </dgm:pt>
    <dgm:pt modelId="{35864757-E5B3-4B07-99E8-843247781362}" type="pres">
      <dgm:prSet presAssocID="{46B01F42-6211-4792-82AF-BF13D58E8035}" presName="horzTwo" presStyleCnt="0"/>
      <dgm:spPr/>
    </dgm:pt>
    <dgm:pt modelId="{BE8F911A-2C29-4BCE-B3EA-E3F95A1866D4}" type="pres">
      <dgm:prSet presAssocID="{C43B26A5-FD5F-4E96-B433-5B15849436E9}" presName="sibSpaceTwo" presStyleCnt="0"/>
      <dgm:spPr/>
    </dgm:pt>
    <dgm:pt modelId="{BE8A5745-8E1A-45E1-8FCA-C18DC7CA41EB}" type="pres">
      <dgm:prSet presAssocID="{54CE2287-77C5-40EF-90B0-0D28173952F6}" presName="vertTwo" presStyleCnt="0"/>
      <dgm:spPr/>
    </dgm:pt>
    <dgm:pt modelId="{32E10430-95D0-49A0-B382-353F6DE848D1}" type="pres">
      <dgm:prSet presAssocID="{54CE2287-77C5-40EF-90B0-0D28173952F6}" presName="txTwo" presStyleLbl="node2" presStyleIdx="2" presStyleCnt="5">
        <dgm:presLayoutVars>
          <dgm:chPref val="3"/>
        </dgm:presLayoutVars>
      </dgm:prSet>
      <dgm:spPr/>
    </dgm:pt>
    <dgm:pt modelId="{0D6ADF12-D818-4893-A587-C165A3A8D18E}" type="pres">
      <dgm:prSet presAssocID="{54CE2287-77C5-40EF-90B0-0D28173952F6}" presName="horzTwo" presStyleCnt="0"/>
      <dgm:spPr/>
    </dgm:pt>
    <dgm:pt modelId="{AD897488-24E0-4CDF-8C80-4D409C5A7A7F}" type="pres">
      <dgm:prSet presAssocID="{62DA3452-DC30-4A6A-AC2E-4390064A7F1F}" presName="sibSpaceTwo" presStyleCnt="0"/>
      <dgm:spPr/>
    </dgm:pt>
    <dgm:pt modelId="{7A0FD7F0-97A1-4748-8305-261075AFE412}" type="pres">
      <dgm:prSet presAssocID="{B278F0DF-6878-4619-B562-71B54DED29BF}" presName="vertTwo" presStyleCnt="0"/>
      <dgm:spPr/>
    </dgm:pt>
    <dgm:pt modelId="{CE4E39BB-F2FB-48D9-B139-C5BF4012AE9B}" type="pres">
      <dgm:prSet presAssocID="{B278F0DF-6878-4619-B562-71B54DED29BF}" presName="txTwo" presStyleLbl="node2" presStyleIdx="3" presStyleCnt="5">
        <dgm:presLayoutVars>
          <dgm:chPref val="3"/>
        </dgm:presLayoutVars>
      </dgm:prSet>
      <dgm:spPr/>
    </dgm:pt>
    <dgm:pt modelId="{427C6B32-C133-4C6D-AAD0-49C84C0CCD24}" type="pres">
      <dgm:prSet presAssocID="{B278F0DF-6878-4619-B562-71B54DED29BF}" presName="horzTwo" presStyleCnt="0"/>
      <dgm:spPr/>
    </dgm:pt>
    <dgm:pt modelId="{75F49FE4-918D-4957-AF56-8EAD0BD918C4}" type="pres">
      <dgm:prSet presAssocID="{2E6F044E-1033-44BE-83B3-3ED6FCA93B2A}" presName="sibSpaceTwo" presStyleCnt="0"/>
      <dgm:spPr/>
    </dgm:pt>
    <dgm:pt modelId="{2C22C49E-5428-4777-B3B7-6D7443464312}" type="pres">
      <dgm:prSet presAssocID="{E9792C68-4DD1-4DE7-94D4-9CF08759DC64}" presName="vertTwo" presStyleCnt="0"/>
      <dgm:spPr/>
    </dgm:pt>
    <dgm:pt modelId="{F334E7A2-D39C-44E1-B5FF-3AEFF23FC84C}" type="pres">
      <dgm:prSet presAssocID="{E9792C68-4DD1-4DE7-94D4-9CF08759DC64}" presName="txTwo" presStyleLbl="node2" presStyleIdx="4" presStyleCnt="5">
        <dgm:presLayoutVars>
          <dgm:chPref val="3"/>
        </dgm:presLayoutVars>
      </dgm:prSet>
      <dgm:spPr/>
    </dgm:pt>
    <dgm:pt modelId="{86274E49-82CC-4852-9626-D1E409F393B5}" type="pres">
      <dgm:prSet presAssocID="{E9792C68-4DD1-4DE7-94D4-9CF08759DC64}" presName="horzTwo" presStyleCnt="0"/>
      <dgm:spPr/>
    </dgm:pt>
  </dgm:ptLst>
  <dgm:cxnLst>
    <dgm:cxn modelId="{80601B15-04C1-486D-BE33-2D92E0B7760C}" type="presOf" srcId="{BAA2827E-E384-4216-9641-CBEAC57E83F2}" destId="{12ABDBAF-8962-4FF4-A1C0-8B2D70C9B6C7}" srcOrd="0" destOrd="0" presId="urn:microsoft.com/office/officeart/2005/8/layout/hierarchy4"/>
    <dgm:cxn modelId="{DF368B37-1D03-49CB-9F64-F6434F854684}" type="presOf" srcId="{D7F5A5C2-994A-4A28-AB06-54C54D1EE54A}" destId="{F4B0F036-3E5E-4F6F-ACDE-142B61A58F9C}" srcOrd="0" destOrd="0" presId="urn:microsoft.com/office/officeart/2005/8/layout/hierarchy4"/>
    <dgm:cxn modelId="{FBC1536B-942C-4453-8387-41E52875D7F4}" srcId="{6BB2A25F-FB57-4E5C-82A9-89EB3539E65D}" destId="{54CE2287-77C5-40EF-90B0-0D28173952F6}" srcOrd="2" destOrd="0" parTransId="{40484BC9-1239-4126-99E7-2FE54765EBC6}" sibTransId="{62DA3452-DC30-4A6A-AC2E-4390064A7F1F}"/>
    <dgm:cxn modelId="{2B7EE67B-09FD-4904-B9C3-B532D7D823FC}" srcId="{BAA2827E-E384-4216-9641-CBEAC57E83F2}" destId="{6BB2A25F-FB57-4E5C-82A9-89EB3539E65D}" srcOrd="0" destOrd="0" parTransId="{436D2BDA-B409-4816-99C4-9E9C9E3B9D48}" sibTransId="{FF3BFC89-B634-440A-8A10-410F72EF3A0D}"/>
    <dgm:cxn modelId="{D577127E-8D40-45C7-B1F4-77DBF8540102}" srcId="{6BB2A25F-FB57-4E5C-82A9-89EB3539E65D}" destId="{B278F0DF-6878-4619-B562-71B54DED29BF}" srcOrd="3" destOrd="0" parTransId="{A69B4D36-CB1F-4B91-9B53-F256C2AF10CB}" sibTransId="{2E6F044E-1033-44BE-83B3-3ED6FCA93B2A}"/>
    <dgm:cxn modelId="{844A7D88-3EDE-4334-BA1E-46FDABB83D81}" srcId="{6BB2A25F-FB57-4E5C-82A9-89EB3539E65D}" destId="{46B01F42-6211-4792-82AF-BF13D58E8035}" srcOrd="1" destOrd="0" parTransId="{D3AC6EE4-DFE4-4691-BA80-199D9208678B}" sibTransId="{C43B26A5-FD5F-4E96-B433-5B15849436E9}"/>
    <dgm:cxn modelId="{59DAD18A-AB5E-4BB0-9A74-3B3E2F1FC87F}" type="presOf" srcId="{54CE2287-77C5-40EF-90B0-0D28173952F6}" destId="{32E10430-95D0-49A0-B382-353F6DE848D1}" srcOrd="0" destOrd="0" presId="urn:microsoft.com/office/officeart/2005/8/layout/hierarchy4"/>
    <dgm:cxn modelId="{3741D992-C634-46F9-B877-DF67C56A7DDE}" type="presOf" srcId="{B278F0DF-6878-4619-B562-71B54DED29BF}" destId="{CE4E39BB-F2FB-48D9-B139-C5BF4012AE9B}" srcOrd="0" destOrd="0" presId="urn:microsoft.com/office/officeart/2005/8/layout/hierarchy4"/>
    <dgm:cxn modelId="{CCC55B9A-11FB-4452-ACB3-ECB763D7ABD1}" type="presOf" srcId="{46B01F42-6211-4792-82AF-BF13D58E8035}" destId="{F1716EEE-ECA8-4AE4-B7A1-3AA1F7107D0F}" srcOrd="0" destOrd="0" presId="urn:microsoft.com/office/officeart/2005/8/layout/hierarchy4"/>
    <dgm:cxn modelId="{601F01B4-FEC6-4727-885A-8590540C38CE}" srcId="{6BB2A25F-FB57-4E5C-82A9-89EB3539E65D}" destId="{D7F5A5C2-994A-4A28-AB06-54C54D1EE54A}" srcOrd="0" destOrd="0" parTransId="{C0E3AB70-A168-4155-9DB6-1BC3FA62782B}" sibTransId="{7A37EF0E-E07D-4A51-9827-AF3FE134D783}"/>
    <dgm:cxn modelId="{6A4FB3CB-8A69-41E3-A99F-AB433CA3992E}" type="presOf" srcId="{6BB2A25F-FB57-4E5C-82A9-89EB3539E65D}" destId="{E8468AF2-ED92-4E80-BB75-5E87D612C317}" srcOrd="0" destOrd="0" presId="urn:microsoft.com/office/officeart/2005/8/layout/hierarchy4"/>
    <dgm:cxn modelId="{8A51EBD0-8754-458C-8C89-ED23A8C1FCF2}" srcId="{6BB2A25F-FB57-4E5C-82A9-89EB3539E65D}" destId="{E9792C68-4DD1-4DE7-94D4-9CF08759DC64}" srcOrd="4" destOrd="0" parTransId="{3CAE74A6-1E47-422B-883D-22A4BBABEE50}" sibTransId="{9485BC4A-2C99-460E-AF4E-EC283144548D}"/>
    <dgm:cxn modelId="{B5310BD9-7789-419D-A2B7-E6B913075115}" type="presOf" srcId="{E9792C68-4DD1-4DE7-94D4-9CF08759DC64}" destId="{F334E7A2-D39C-44E1-B5FF-3AEFF23FC84C}" srcOrd="0" destOrd="0" presId="urn:microsoft.com/office/officeart/2005/8/layout/hierarchy4"/>
    <dgm:cxn modelId="{CC5F4C83-E16E-48B0-9A75-3C65035A52E7}" type="presParOf" srcId="{12ABDBAF-8962-4FF4-A1C0-8B2D70C9B6C7}" destId="{9F5F1CEE-F5B4-4AEF-8B60-7C695D028FD7}" srcOrd="0" destOrd="0" presId="urn:microsoft.com/office/officeart/2005/8/layout/hierarchy4"/>
    <dgm:cxn modelId="{54776884-332D-4585-9FF1-1CF7E22181FE}" type="presParOf" srcId="{9F5F1CEE-F5B4-4AEF-8B60-7C695D028FD7}" destId="{E8468AF2-ED92-4E80-BB75-5E87D612C317}" srcOrd="0" destOrd="0" presId="urn:microsoft.com/office/officeart/2005/8/layout/hierarchy4"/>
    <dgm:cxn modelId="{18E3B6ED-6103-45DB-B7B9-9F1ED1157BC4}" type="presParOf" srcId="{9F5F1CEE-F5B4-4AEF-8B60-7C695D028FD7}" destId="{B32CE35D-1538-4FEF-BE2D-2BBCB132B1D4}" srcOrd="1" destOrd="0" presId="urn:microsoft.com/office/officeart/2005/8/layout/hierarchy4"/>
    <dgm:cxn modelId="{4611C4F5-9A2C-441E-9C6F-19C9778AFDBC}" type="presParOf" srcId="{9F5F1CEE-F5B4-4AEF-8B60-7C695D028FD7}" destId="{B8BC8E1D-879A-43C7-8C29-053DD65FC934}" srcOrd="2" destOrd="0" presId="urn:microsoft.com/office/officeart/2005/8/layout/hierarchy4"/>
    <dgm:cxn modelId="{1B2DD787-FEBD-4D65-825D-3C78CF1E1369}" type="presParOf" srcId="{B8BC8E1D-879A-43C7-8C29-053DD65FC934}" destId="{6B97A9A1-1AAD-42F4-8D04-1F5F728B3142}" srcOrd="0" destOrd="0" presId="urn:microsoft.com/office/officeart/2005/8/layout/hierarchy4"/>
    <dgm:cxn modelId="{C8F5CE4B-4E2F-4F89-90C5-0D0C6A97C313}" type="presParOf" srcId="{6B97A9A1-1AAD-42F4-8D04-1F5F728B3142}" destId="{F4B0F036-3E5E-4F6F-ACDE-142B61A58F9C}" srcOrd="0" destOrd="0" presId="urn:microsoft.com/office/officeart/2005/8/layout/hierarchy4"/>
    <dgm:cxn modelId="{76964FDE-F8CD-4D87-9916-E6D330EBAF25}" type="presParOf" srcId="{6B97A9A1-1AAD-42F4-8D04-1F5F728B3142}" destId="{79091607-FFCA-4036-B011-B36121088D26}" srcOrd="1" destOrd="0" presId="urn:microsoft.com/office/officeart/2005/8/layout/hierarchy4"/>
    <dgm:cxn modelId="{F789E827-FF67-4A10-95E4-B8D2141C0184}" type="presParOf" srcId="{B8BC8E1D-879A-43C7-8C29-053DD65FC934}" destId="{BE35354A-B1A9-4264-AC9B-B49279AF0F44}" srcOrd="1" destOrd="0" presId="urn:microsoft.com/office/officeart/2005/8/layout/hierarchy4"/>
    <dgm:cxn modelId="{DCEC26A3-E0B0-4C07-A03F-21D9067E9303}" type="presParOf" srcId="{B8BC8E1D-879A-43C7-8C29-053DD65FC934}" destId="{43FABFCB-0722-4307-822E-C6BF3C04DB36}" srcOrd="2" destOrd="0" presId="urn:microsoft.com/office/officeart/2005/8/layout/hierarchy4"/>
    <dgm:cxn modelId="{9CF497C3-0B44-4B26-AF93-7D96AB26BB99}" type="presParOf" srcId="{43FABFCB-0722-4307-822E-C6BF3C04DB36}" destId="{F1716EEE-ECA8-4AE4-B7A1-3AA1F7107D0F}" srcOrd="0" destOrd="0" presId="urn:microsoft.com/office/officeart/2005/8/layout/hierarchy4"/>
    <dgm:cxn modelId="{EC093374-4382-4CFE-97AA-A2E9CE657B8A}" type="presParOf" srcId="{43FABFCB-0722-4307-822E-C6BF3C04DB36}" destId="{35864757-E5B3-4B07-99E8-843247781362}" srcOrd="1" destOrd="0" presId="urn:microsoft.com/office/officeart/2005/8/layout/hierarchy4"/>
    <dgm:cxn modelId="{5BF9C1E7-F4FD-4E01-A4EF-229AD152CD2D}" type="presParOf" srcId="{B8BC8E1D-879A-43C7-8C29-053DD65FC934}" destId="{BE8F911A-2C29-4BCE-B3EA-E3F95A1866D4}" srcOrd="3" destOrd="0" presId="urn:microsoft.com/office/officeart/2005/8/layout/hierarchy4"/>
    <dgm:cxn modelId="{E6F3831A-C5BE-4700-A356-DC12BDA45251}" type="presParOf" srcId="{B8BC8E1D-879A-43C7-8C29-053DD65FC934}" destId="{BE8A5745-8E1A-45E1-8FCA-C18DC7CA41EB}" srcOrd="4" destOrd="0" presId="urn:microsoft.com/office/officeart/2005/8/layout/hierarchy4"/>
    <dgm:cxn modelId="{988835B9-F3CA-47B1-8116-2BCE6B70E69B}" type="presParOf" srcId="{BE8A5745-8E1A-45E1-8FCA-C18DC7CA41EB}" destId="{32E10430-95D0-49A0-B382-353F6DE848D1}" srcOrd="0" destOrd="0" presId="urn:microsoft.com/office/officeart/2005/8/layout/hierarchy4"/>
    <dgm:cxn modelId="{654BF059-66EF-403F-BCAD-F3051B6C43A3}" type="presParOf" srcId="{BE8A5745-8E1A-45E1-8FCA-C18DC7CA41EB}" destId="{0D6ADF12-D818-4893-A587-C165A3A8D18E}" srcOrd="1" destOrd="0" presId="urn:microsoft.com/office/officeart/2005/8/layout/hierarchy4"/>
    <dgm:cxn modelId="{668E6FA4-F320-49F7-9731-80D90F45A211}" type="presParOf" srcId="{B8BC8E1D-879A-43C7-8C29-053DD65FC934}" destId="{AD897488-24E0-4CDF-8C80-4D409C5A7A7F}" srcOrd="5" destOrd="0" presId="urn:microsoft.com/office/officeart/2005/8/layout/hierarchy4"/>
    <dgm:cxn modelId="{A802EFA7-E415-4EA9-A234-88E676CCBC32}" type="presParOf" srcId="{B8BC8E1D-879A-43C7-8C29-053DD65FC934}" destId="{7A0FD7F0-97A1-4748-8305-261075AFE412}" srcOrd="6" destOrd="0" presId="urn:microsoft.com/office/officeart/2005/8/layout/hierarchy4"/>
    <dgm:cxn modelId="{19E964D1-AF21-4673-80A2-2878C8ED069C}" type="presParOf" srcId="{7A0FD7F0-97A1-4748-8305-261075AFE412}" destId="{CE4E39BB-F2FB-48D9-B139-C5BF4012AE9B}" srcOrd="0" destOrd="0" presId="urn:microsoft.com/office/officeart/2005/8/layout/hierarchy4"/>
    <dgm:cxn modelId="{7E5F9B7A-6AE2-4CB1-AE37-7C30AF571AB6}" type="presParOf" srcId="{7A0FD7F0-97A1-4748-8305-261075AFE412}" destId="{427C6B32-C133-4C6D-AAD0-49C84C0CCD24}" srcOrd="1" destOrd="0" presId="urn:microsoft.com/office/officeart/2005/8/layout/hierarchy4"/>
    <dgm:cxn modelId="{D8C9DF53-8883-4351-9AB9-322454A97678}" type="presParOf" srcId="{B8BC8E1D-879A-43C7-8C29-053DD65FC934}" destId="{75F49FE4-918D-4957-AF56-8EAD0BD918C4}" srcOrd="7" destOrd="0" presId="urn:microsoft.com/office/officeart/2005/8/layout/hierarchy4"/>
    <dgm:cxn modelId="{A9BB2FD7-81B4-49C5-9140-07452A6A6989}" type="presParOf" srcId="{B8BC8E1D-879A-43C7-8C29-053DD65FC934}" destId="{2C22C49E-5428-4777-B3B7-6D7443464312}" srcOrd="8" destOrd="0" presId="urn:microsoft.com/office/officeart/2005/8/layout/hierarchy4"/>
    <dgm:cxn modelId="{F9EB8CD8-2BFA-472E-BCBD-40F0F6F7CBC8}" type="presParOf" srcId="{2C22C49E-5428-4777-B3B7-6D7443464312}" destId="{F334E7A2-D39C-44E1-B5FF-3AEFF23FC84C}" srcOrd="0" destOrd="0" presId="urn:microsoft.com/office/officeart/2005/8/layout/hierarchy4"/>
    <dgm:cxn modelId="{A7FF4D77-5FD2-49B9-BC11-603714BE5E3D}" type="presParOf" srcId="{2C22C49E-5428-4777-B3B7-6D7443464312}" destId="{86274E49-82CC-4852-9626-D1E409F393B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A2827E-E384-4216-9641-CBEAC57E83F2}" type="doc">
      <dgm:prSet loTypeId="urn:microsoft.com/office/officeart/2005/8/layout/hierarchy4" loCatId="list" qsTypeId="urn:microsoft.com/office/officeart/2005/8/quickstyle/3d7" qsCatId="3D" csTypeId="urn:microsoft.com/office/officeart/2005/8/colors/colorful3" csCatId="colorful" phldr="1"/>
      <dgm:spPr/>
      <dgm:t>
        <a:bodyPr/>
        <a:lstStyle/>
        <a:p>
          <a:endParaRPr lang="en-ZW"/>
        </a:p>
      </dgm:t>
    </dgm:pt>
    <dgm:pt modelId="{6BB2A25F-FB57-4E5C-82A9-89EB3539E65D}">
      <dgm:prSet custT="1"/>
      <dgm:spPr/>
      <dgm:t>
        <a:bodyPr/>
        <a:lstStyle/>
        <a:p>
          <a:pPr algn="ctr"/>
          <a:r>
            <a:rPr lang="en-ZW" sz="3200" i="1" dirty="0">
              <a:latin typeface="Candara" panose="020E0502030303020204" pitchFamily="34" charset="0"/>
            </a:rPr>
            <a:t>Project Management  : The means ( How)</a:t>
          </a:r>
          <a:endParaRPr lang="en-ZW" sz="3200" dirty="0">
            <a:latin typeface="Candara" panose="020E0502030303020204" pitchFamily="34" charset="0"/>
          </a:endParaRP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46B01F42-6211-4792-82AF-BF13D58E8035}">
      <dgm:prSet/>
      <dgm:spPr/>
      <dgm:t>
        <a:bodyPr/>
        <a:lstStyle/>
        <a:p>
          <a:r>
            <a:rPr lang="en-ZW" dirty="0">
              <a:latin typeface="Candara" panose="020E0502030303020204" pitchFamily="34" charset="0"/>
            </a:rPr>
            <a:t>Limited Skill set </a:t>
          </a:r>
        </a:p>
      </dgm:t>
    </dgm:pt>
    <dgm:pt modelId="{D3AC6EE4-DFE4-4691-BA80-199D9208678B}" type="parTrans" cxnId="{844A7D88-3EDE-4334-BA1E-46FDABB83D81}">
      <dgm:prSet/>
      <dgm:spPr/>
      <dgm:t>
        <a:bodyPr/>
        <a:lstStyle/>
        <a:p>
          <a:endParaRPr lang="en-ZW"/>
        </a:p>
      </dgm:t>
    </dgm:pt>
    <dgm:pt modelId="{C43B26A5-FD5F-4E96-B433-5B15849436E9}" type="sibTrans" cxnId="{844A7D88-3EDE-4334-BA1E-46FDABB83D81}">
      <dgm:prSet/>
      <dgm:spPr/>
      <dgm:t>
        <a:bodyPr/>
        <a:lstStyle/>
        <a:p>
          <a:endParaRPr lang="en-ZW"/>
        </a:p>
      </dgm:t>
    </dgm:pt>
    <dgm:pt modelId="{AC390BF5-93BC-4080-8326-8557A0ECA3A7}">
      <dgm:prSet/>
      <dgm:spPr/>
      <dgm:t>
        <a:bodyPr/>
        <a:lstStyle/>
        <a:p>
          <a:r>
            <a:rPr lang="en-ZW" dirty="0">
              <a:latin typeface="Candara" panose="020E0502030303020204" pitchFamily="34" charset="0"/>
            </a:rPr>
            <a:t>Communication Lacks Transparency</a:t>
          </a:r>
        </a:p>
      </dgm:t>
    </dgm:pt>
    <dgm:pt modelId="{079AECBB-BBDE-4CD4-A215-711A698A0952}" type="parTrans" cxnId="{0AC36118-CC55-4087-89A5-9FC47E4AE3C9}">
      <dgm:prSet/>
      <dgm:spPr/>
    </dgm:pt>
    <dgm:pt modelId="{34E3C05D-55F2-4718-84E1-93A525D7636C}" type="sibTrans" cxnId="{0AC36118-CC55-4087-89A5-9FC47E4AE3C9}">
      <dgm:prSet/>
      <dgm:spPr/>
    </dgm:pt>
    <dgm:pt modelId="{12ABDBAF-8962-4FF4-A1C0-8B2D70C9B6C7}" type="pres">
      <dgm:prSet presAssocID="{BAA2827E-E384-4216-9641-CBEAC57E83F2}" presName="Name0" presStyleCnt="0">
        <dgm:presLayoutVars>
          <dgm:chPref val="1"/>
          <dgm:dir/>
          <dgm:animOne val="branch"/>
          <dgm:animLvl val="lvl"/>
          <dgm:resizeHandles/>
        </dgm:presLayoutVars>
      </dgm:prSet>
      <dgm:spPr/>
    </dgm:pt>
    <dgm:pt modelId="{9F5F1CEE-F5B4-4AEF-8B60-7C695D028FD7}" type="pres">
      <dgm:prSet presAssocID="{6BB2A25F-FB57-4E5C-82A9-89EB3539E65D}" presName="vertOne" presStyleCnt="0"/>
      <dgm:spPr/>
    </dgm:pt>
    <dgm:pt modelId="{E8468AF2-ED92-4E80-BB75-5E87D612C317}" type="pres">
      <dgm:prSet presAssocID="{6BB2A25F-FB57-4E5C-82A9-89EB3539E65D}" presName="txOne" presStyleLbl="node0" presStyleIdx="0" presStyleCnt="1">
        <dgm:presLayoutVars>
          <dgm:chPref val="3"/>
        </dgm:presLayoutVars>
      </dgm:prSet>
      <dgm:spPr/>
    </dgm:pt>
    <dgm:pt modelId="{B32CE35D-1538-4FEF-BE2D-2BBCB132B1D4}" type="pres">
      <dgm:prSet presAssocID="{6BB2A25F-FB57-4E5C-82A9-89EB3539E65D}" presName="parTransOne" presStyleCnt="0"/>
      <dgm:spPr/>
    </dgm:pt>
    <dgm:pt modelId="{B8BC8E1D-879A-43C7-8C29-053DD65FC934}" type="pres">
      <dgm:prSet presAssocID="{6BB2A25F-FB57-4E5C-82A9-89EB3539E65D}" presName="horzOne" presStyleCnt="0"/>
      <dgm:spPr/>
    </dgm:pt>
    <dgm:pt modelId="{43FABFCB-0722-4307-822E-C6BF3C04DB36}" type="pres">
      <dgm:prSet presAssocID="{46B01F42-6211-4792-82AF-BF13D58E8035}" presName="vertTwo" presStyleCnt="0"/>
      <dgm:spPr/>
    </dgm:pt>
    <dgm:pt modelId="{F1716EEE-ECA8-4AE4-B7A1-3AA1F7107D0F}" type="pres">
      <dgm:prSet presAssocID="{46B01F42-6211-4792-82AF-BF13D58E8035}" presName="txTwo" presStyleLbl="node2" presStyleIdx="0" presStyleCnt="2">
        <dgm:presLayoutVars>
          <dgm:chPref val="3"/>
        </dgm:presLayoutVars>
      </dgm:prSet>
      <dgm:spPr/>
    </dgm:pt>
    <dgm:pt modelId="{35864757-E5B3-4B07-99E8-843247781362}" type="pres">
      <dgm:prSet presAssocID="{46B01F42-6211-4792-82AF-BF13D58E8035}" presName="horzTwo" presStyleCnt="0"/>
      <dgm:spPr/>
    </dgm:pt>
    <dgm:pt modelId="{C7E71355-F45B-4B4A-B092-2987E80CA7D8}" type="pres">
      <dgm:prSet presAssocID="{C43B26A5-FD5F-4E96-B433-5B15849436E9}" presName="sibSpaceTwo" presStyleCnt="0"/>
      <dgm:spPr/>
    </dgm:pt>
    <dgm:pt modelId="{37210874-653A-4EFB-B381-2C6906A3E4BD}" type="pres">
      <dgm:prSet presAssocID="{AC390BF5-93BC-4080-8326-8557A0ECA3A7}" presName="vertTwo" presStyleCnt="0"/>
      <dgm:spPr/>
    </dgm:pt>
    <dgm:pt modelId="{79A84E77-50B0-4DE0-9578-F3FD01C3CD40}" type="pres">
      <dgm:prSet presAssocID="{AC390BF5-93BC-4080-8326-8557A0ECA3A7}" presName="txTwo" presStyleLbl="node2" presStyleIdx="1" presStyleCnt="2">
        <dgm:presLayoutVars>
          <dgm:chPref val="3"/>
        </dgm:presLayoutVars>
      </dgm:prSet>
      <dgm:spPr/>
    </dgm:pt>
    <dgm:pt modelId="{CB9C174D-B43A-49D5-BFA0-1A6B7BAA11D4}" type="pres">
      <dgm:prSet presAssocID="{AC390BF5-93BC-4080-8326-8557A0ECA3A7}" presName="horzTwo" presStyleCnt="0"/>
      <dgm:spPr/>
    </dgm:pt>
  </dgm:ptLst>
  <dgm:cxnLst>
    <dgm:cxn modelId="{8702ED08-3A7D-4BAD-B6BE-1D8A744BE1E3}" type="presOf" srcId="{AC390BF5-93BC-4080-8326-8557A0ECA3A7}" destId="{79A84E77-50B0-4DE0-9578-F3FD01C3CD40}" srcOrd="0" destOrd="0" presId="urn:microsoft.com/office/officeart/2005/8/layout/hierarchy4"/>
    <dgm:cxn modelId="{80601B15-04C1-486D-BE33-2D92E0B7760C}" type="presOf" srcId="{BAA2827E-E384-4216-9641-CBEAC57E83F2}" destId="{12ABDBAF-8962-4FF4-A1C0-8B2D70C9B6C7}" srcOrd="0" destOrd="0" presId="urn:microsoft.com/office/officeart/2005/8/layout/hierarchy4"/>
    <dgm:cxn modelId="{0AC36118-CC55-4087-89A5-9FC47E4AE3C9}" srcId="{6BB2A25F-FB57-4E5C-82A9-89EB3539E65D}" destId="{AC390BF5-93BC-4080-8326-8557A0ECA3A7}" srcOrd="1" destOrd="0" parTransId="{079AECBB-BBDE-4CD4-A215-711A698A0952}" sibTransId="{34E3C05D-55F2-4718-84E1-93A525D7636C}"/>
    <dgm:cxn modelId="{2B7EE67B-09FD-4904-B9C3-B532D7D823FC}" srcId="{BAA2827E-E384-4216-9641-CBEAC57E83F2}" destId="{6BB2A25F-FB57-4E5C-82A9-89EB3539E65D}" srcOrd="0" destOrd="0" parTransId="{436D2BDA-B409-4816-99C4-9E9C9E3B9D48}" sibTransId="{FF3BFC89-B634-440A-8A10-410F72EF3A0D}"/>
    <dgm:cxn modelId="{844A7D88-3EDE-4334-BA1E-46FDABB83D81}" srcId="{6BB2A25F-FB57-4E5C-82A9-89EB3539E65D}" destId="{46B01F42-6211-4792-82AF-BF13D58E8035}" srcOrd="0" destOrd="0" parTransId="{D3AC6EE4-DFE4-4691-BA80-199D9208678B}" sibTransId="{C43B26A5-FD5F-4E96-B433-5B15849436E9}"/>
    <dgm:cxn modelId="{CCC55B9A-11FB-4452-ACB3-ECB763D7ABD1}" type="presOf" srcId="{46B01F42-6211-4792-82AF-BF13D58E8035}" destId="{F1716EEE-ECA8-4AE4-B7A1-3AA1F7107D0F}" srcOrd="0" destOrd="0" presId="urn:microsoft.com/office/officeart/2005/8/layout/hierarchy4"/>
    <dgm:cxn modelId="{6A4FB3CB-8A69-41E3-A99F-AB433CA3992E}" type="presOf" srcId="{6BB2A25F-FB57-4E5C-82A9-89EB3539E65D}" destId="{E8468AF2-ED92-4E80-BB75-5E87D612C317}" srcOrd="0" destOrd="0" presId="urn:microsoft.com/office/officeart/2005/8/layout/hierarchy4"/>
    <dgm:cxn modelId="{CC5F4C83-E16E-48B0-9A75-3C65035A52E7}" type="presParOf" srcId="{12ABDBAF-8962-4FF4-A1C0-8B2D70C9B6C7}" destId="{9F5F1CEE-F5B4-4AEF-8B60-7C695D028FD7}" srcOrd="0" destOrd="0" presId="urn:microsoft.com/office/officeart/2005/8/layout/hierarchy4"/>
    <dgm:cxn modelId="{54776884-332D-4585-9FF1-1CF7E22181FE}" type="presParOf" srcId="{9F5F1CEE-F5B4-4AEF-8B60-7C695D028FD7}" destId="{E8468AF2-ED92-4E80-BB75-5E87D612C317}" srcOrd="0" destOrd="0" presId="urn:microsoft.com/office/officeart/2005/8/layout/hierarchy4"/>
    <dgm:cxn modelId="{18E3B6ED-6103-45DB-B7B9-9F1ED1157BC4}" type="presParOf" srcId="{9F5F1CEE-F5B4-4AEF-8B60-7C695D028FD7}" destId="{B32CE35D-1538-4FEF-BE2D-2BBCB132B1D4}" srcOrd="1" destOrd="0" presId="urn:microsoft.com/office/officeart/2005/8/layout/hierarchy4"/>
    <dgm:cxn modelId="{4611C4F5-9A2C-441E-9C6F-19C9778AFDBC}" type="presParOf" srcId="{9F5F1CEE-F5B4-4AEF-8B60-7C695D028FD7}" destId="{B8BC8E1D-879A-43C7-8C29-053DD65FC934}" srcOrd="2" destOrd="0" presId="urn:microsoft.com/office/officeart/2005/8/layout/hierarchy4"/>
    <dgm:cxn modelId="{DCEC26A3-E0B0-4C07-A03F-21D9067E9303}" type="presParOf" srcId="{B8BC8E1D-879A-43C7-8C29-053DD65FC934}" destId="{43FABFCB-0722-4307-822E-C6BF3C04DB36}" srcOrd="0" destOrd="0" presId="urn:microsoft.com/office/officeart/2005/8/layout/hierarchy4"/>
    <dgm:cxn modelId="{9CF497C3-0B44-4B26-AF93-7D96AB26BB99}" type="presParOf" srcId="{43FABFCB-0722-4307-822E-C6BF3C04DB36}" destId="{F1716EEE-ECA8-4AE4-B7A1-3AA1F7107D0F}" srcOrd="0" destOrd="0" presId="urn:microsoft.com/office/officeart/2005/8/layout/hierarchy4"/>
    <dgm:cxn modelId="{EC093374-4382-4CFE-97AA-A2E9CE657B8A}" type="presParOf" srcId="{43FABFCB-0722-4307-822E-C6BF3C04DB36}" destId="{35864757-E5B3-4B07-99E8-843247781362}" srcOrd="1" destOrd="0" presId="urn:microsoft.com/office/officeart/2005/8/layout/hierarchy4"/>
    <dgm:cxn modelId="{A1EA09C0-8D67-4559-9650-30E52B14D36B}" type="presParOf" srcId="{B8BC8E1D-879A-43C7-8C29-053DD65FC934}" destId="{C7E71355-F45B-4B4A-B092-2987E80CA7D8}" srcOrd="1" destOrd="0" presId="urn:microsoft.com/office/officeart/2005/8/layout/hierarchy4"/>
    <dgm:cxn modelId="{FF782CD8-3032-4776-BF32-6AD739B96952}" type="presParOf" srcId="{B8BC8E1D-879A-43C7-8C29-053DD65FC934}" destId="{37210874-653A-4EFB-B381-2C6906A3E4BD}" srcOrd="2" destOrd="0" presId="urn:microsoft.com/office/officeart/2005/8/layout/hierarchy4"/>
    <dgm:cxn modelId="{7CDFF221-D45C-441F-9BA1-3C26287FB489}" type="presParOf" srcId="{37210874-653A-4EFB-B381-2C6906A3E4BD}" destId="{79A84E77-50B0-4DE0-9578-F3FD01C3CD40}" srcOrd="0" destOrd="0" presId="urn:microsoft.com/office/officeart/2005/8/layout/hierarchy4"/>
    <dgm:cxn modelId="{C80DE8FB-ED91-480A-8392-D1E46DAD584F}" type="presParOf" srcId="{37210874-653A-4EFB-B381-2C6906A3E4BD}" destId="{CB9C174D-B43A-49D5-BFA0-1A6B7BAA11D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A2827E-E384-4216-9641-CBEAC57E83F2}" type="doc">
      <dgm:prSet loTypeId="urn:microsoft.com/office/officeart/2005/8/layout/vList5" loCatId="list" qsTypeId="urn:microsoft.com/office/officeart/2005/8/quickstyle/3d7" qsCatId="3D" csTypeId="urn:microsoft.com/office/officeart/2005/8/colors/accent1_2" csCatId="accent1" phldr="1"/>
      <dgm:spPr/>
      <dgm:t>
        <a:bodyPr/>
        <a:lstStyle/>
        <a:p>
          <a:endParaRPr lang="en-ZW"/>
        </a:p>
      </dgm:t>
    </dgm:pt>
    <dgm:pt modelId="{6BB2A25F-FB57-4E5C-82A9-89EB3539E65D}">
      <dgm:prSet custT="1"/>
      <dgm:spPr/>
      <dgm:t>
        <a:bodyPr/>
        <a:lstStyle/>
        <a:p>
          <a:pPr algn="ctr"/>
          <a:r>
            <a:rPr lang="en-ZW" sz="3200" dirty="0">
              <a:latin typeface="Candara" panose="020E0502030303020204" pitchFamily="34" charset="0"/>
            </a:rPr>
            <a:t>Project Accountability </a:t>
          </a: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B02573FD-3F90-45E4-9D8A-362AF88832CB}">
      <dgm:prSet/>
      <dgm:spPr/>
      <dgm:t>
        <a:bodyPr/>
        <a:lstStyle/>
        <a:p>
          <a:endParaRPr lang="en-ZW" dirty="0"/>
        </a:p>
      </dgm:t>
    </dgm:pt>
    <dgm:pt modelId="{1C5B5176-213C-43A5-9EF6-435D93F4996E}" type="parTrans" cxnId="{06628E6E-95ED-4BF4-BCB5-E1EA9EC878AE}">
      <dgm:prSet/>
      <dgm:spPr/>
      <dgm:t>
        <a:bodyPr/>
        <a:lstStyle/>
        <a:p>
          <a:endParaRPr lang="en-ZW"/>
        </a:p>
      </dgm:t>
    </dgm:pt>
    <dgm:pt modelId="{FCB7FEE3-87E1-43F5-84B4-7222DA95D7DD}" type="sibTrans" cxnId="{06628E6E-95ED-4BF4-BCB5-E1EA9EC878AE}">
      <dgm:prSet/>
      <dgm:spPr/>
      <dgm:t>
        <a:bodyPr/>
        <a:lstStyle/>
        <a:p>
          <a:endParaRPr lang="en-ZW"/>
        </a:p>
      </dgm:t>
    </dgm:pt>
    <dgm:pt modelId="{1024EB60-3751-41F3-9D22-CC0D4DB3A864}">
      <dgm:prSet/>
      <dgm:spPr/>
      <dgm:t>
        <a:bodyPr/>
        <a:lstStyle/>
        <a:p>
          <a:r>
            <a:rPr lang="en-ZW" dirty="0">
              <a:latin typeface="Candara" panose="020E0502030303020204" pitchFamily="34" charset="0"/>
            </a:rPr>
            <a:t>Project Manager </a:t>
          </a:r>
        </a:p>
      </dgm:t>
    </dgm:pt>
    <dgm:pt modelId="{97DED72F-E442-493C-BCEB-C3C06A385978}" type="parTrans" cxnId="{FB2F07CC-78B8-4A34-AA35-2EBFE3B624EF}">
      <dgm:prSet/>
      <dgm:spPr/>
      <dgm:t>
        <a:bodyPr/>
        <a:lstStyle/>
        <a:p>
          <a:endParaRPr lang="en-ZW"/>
        </a:p>
      </dgm:t>
    </dgm:pt>
    <dgm:pt modelId="{FA4C68BB-D094-4757-86AA-DFCF9BACA68F}" type="sibTrans" cxnId="{FB2F07CC-78B8-4A34-AA35-2EBFE3B624EF}">
      <dgm:prSet/>
      <dgm:spPr/>
      <dgm:t>
        <a:bodyPr/>
        <a:lstStyle/>
        <a:p>
          <a:endParaRPr lang="en-ZW"/>
        </a:p>
      </dgm:t>
    </dgm:pt>
    <dgm:pt modelId="{1B0D25FC-2FD2-4E32-9F4D-D0D126DD8738}" type="pres">
      <dgm:prSet presAssocID="{BAA2827E-E384-4216-9641-CBEAC57E83F2}" presName="Name0" presStyleCnt="0">
        <dgm:presLayoutVars>
          <dgm:dir/>
          <dgm:animLvl val="lvl"/>
          <dgm:resizeHandles val="exact"/>
        </dgm:presLayoutVars>
      </dgm:prSet>
      <dgm:spPr/>
    </dgm:pt>
    <dgm:pt modelId="{A2A2EC7B-8F3E-4273-AB16-8A1C009AF6BA}" type="pres">
      <dgm:prSet presAssocID="{6BB2A25F-FB57-4E5C-82A9-89EB3539E65D}" presName="linNode" presStyleCnt="0"/>
      <dgm:spPr/>
    </dgm:pt>
    <dgm:pt modelId="{4F3C3545-2398-474E-B087-E6155B8CF378}" type="pres">
      <dgm:prSet presAssocID="{6BB2A25F-FB57-4E5C-82A9-89EB3539E65D}" presName="parentText" presStyleLbl="node1" presStyleIdx="0" presStyleCnt="1">
        <dgm:presLayoutVars>
          <dgm:chMax val="1"/>
          <dgm:bulletEnabled val="1"/>
        </dgm:presLayoutVars>
      </dgm:prSet>
      <dgm:spPr/>
    </dgm:pt>
    <dgm:pt modelId="{CA956761-A92A-43CA-95B8-759702DD6DE7}" type="pres">
      <dgm:prSet presAssocID="{6BB2A25F-FB57-4E5C-82A9-89EB3539E65D}" presName="descendantText" presStyleLbl="alignAccFollowNode1" presStyleIdx="0" presStyleCnt="1" custLinFactNeighborX="0">
        <dgm:presLayoutVars>
          <dgm:bulletEnabled val="1"/>
        </dgm:presLayoutVars>
      </dgm:prSet>
      <dgm:spPr/>
    </dgm:pt>
  </dgm:ptLst>
  <dgm:cxnLst>
    <dgm:cxn modelId="{80430F06-414C-4284-9858-E0F254349739}" type="presOf" srcId="{1024EB60-3751-41F3-9D22-CC0D4DB3A864}" destId="{CA956761-A92A-43CA-95B8-759702DD6DE7}" srcOrd="0" destOrd="1" presId="urn:microsoft.com/office/officeart/2005/8/layout/vList5"/>
    <dgm:cxn modelId="{06628E6E-95ED-4BF4-BCB5-E1EA9EC878AE}" srcId="{6BB2A25F-FB57-4E5C-82A9-89EB3539E65D}" destId="{B02573FD-3F90-45E4-9D8A-362AF88832CB}" srcOrd="0" destOrd="0" parTransId="{1C5B5176-213C-43A5-9EF6-435D93F4996E}" sibTransId="{FCB7FEE3-87E1-43F5-84B4-7222DA95D7DD}"/>
    <dgm:cxn modelId="{3AA61650-FE53-4C0B-ABB8-4F3B0D5CB05C}" type="presOf" srcId="{6BB2A25F-FB57-4E5C-82A9-89EB3539E65D}" destId="{4F3C3545-2398-474E-B087-E6155B8CF378}" srcOrd="0" destOrd="0" presId="urn:microsoft.com/office/officeart/2005/8/layout/vList5"/>
    <dgm:cxn modelId="{F0D4327B-7E25-4DDA-8886-447B9BA79A79}" type="presOf" srcId="{B02573FD-3F90-45E4-9D8A-362AF88832CB}" destId="{CA956761-A92A-43CA-95B8-759702DD6DE7}" srcOrd="0" destOrd="0" presId="urn:microsoft.com/office/officeart/2005/8/layout/vList5"/>
    <dgm:cxn modelId="{2B7EE67B-09FD-4904-B9C3-B532D7D823FC}" srcId="{BAA2827E-E384-4216-9641-CBEAC57E83F2}" destId="{6BB2A25F-FB57-4E5C-82A9-89EB3539E65D}" srcOrd="0" destOrd="0" parTransId="{436D2BDA-B409-4816-99C4-9E9C9E3B9D48}" sibTransId="{FF3BFC89-B634-440A-8A10-410F72EF3A0D}"/>
    <dgm:cxn modelId="{D6B5E8B0-CF2D-4C55-B11D-807D5B534B72}" type="presOf" srcId="{BAA2827E-E384-4216-9641-CBEAC57E83F2}" destId="{1B0D25FC-2FD2-4E32-9F4D-D0D126DD8738}" srcOrd="0" destOrd="0" presId="urn:microsoft.com/office/officeart/2005/8/layout/vList5"/>
    <dgm:cxn modelId="{FB2F07CC-78B8-4A34-AA35-2EBFE3B624EF}" srcId="{6BB2A25F-FB57-4E5C-82A9-89EB3539E65D}" destId="{1024EB60-3751-41F3-9D22-CC0D4DB3A864}" srcOrd="1" destOrd="0" parTransId="{97DED72F-E442-493C-BCEB-C3C06A385978}" sibTransId="{FA4C68BB-D094-4757-86AA-DFCF9BACA68F}"/>
    <dgm:cxn modelId="{44DE5C5E-0A65-48FE-9463-DF1D5CE84C8D}" type="presParOf" srcId="{1B0D25FC-2FD2-4E32-9F4D-D0D126DD8738}" destId="{A2A2EC7B-8F3E-4273-AB16-8A1C009AF6BA}" srcOrd="0" destOrd="0" presId="urn:microsoft.com/office/officeart/2005/8/layout/vList5"/>
    <dgm:cxn modelId="{C191ADF2-F523-4B2A-884B-32AC77807671}" type="presParOf" srcId="{A2A2EC7B-8F3E-4273-AB16-8A1C009AF6BA}" destId="{4F3C3545-2398-474E-B087-E6155B8CF378}" srcOrd="0" destOrd="0" presId="urn:microsoft.com/office/officeart/2005/8/layout/vList5"/>
    <dgm:cxn modelId="{476D062E-FAEA-4000-82E1-609A68286594}" type="presParOf" srcId="{A2A2EC7B-8F3E-4273-AB16-8A1C009AF6BA}" destId="{CA956761-A92A-43CA-95B8-759702DD6DE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A2827E-E384-4216-9641-CBEAC57E83F2}" type="doc">
      <dgm:prSet loTypeId="urn:microsoft.com/office/officeart/2005/8/layout/vList5" loCatId="list" qsTypeId="urn:microsoft.com/office/officeart/2005/8/quickstyle/3d7" qsCatId="3D" csTypeId="urn:microsoft.com/office/officeart/2005/8/colors/accent1_2" csCatId="accent1" phldr="1"/>
      <dgm:spPr/>
      <dgm:t>
        <a:bodyPr/>
        <a:lstStyle/>
        <a:p>
          <a:endParaRPr lang="en-ZW"/>
        </a:p>
      </dgm:t>
    </dgm:pt>
    <dgm:pt modelId="{6BB2A25F-FB57-4E5C-82A9-89EB3539E65D}">
      <dgm:prSet custT="1"/>
      <dgm:spPr/>
      <dgm:t>
        <a:bodyPr/>
        <a:lstStyle/>
        <a:p>
          <a:pPr algn="ctr"/>
          <a:r>
            <a:rPr lang="en-ZW" sz="3200" dirty="0">
              <a:latin typeface="Candara" panose="020E0502030303020204" pitchFamily="34" charset="0"/>
            </a:rPr>
            <a:t>Planning the Work</a:t>
          </a: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B02573FD-3F90-45E4-9D8A-362AF88832CB}">
      <dgm:prSet/>
      <dgm:spPr/>
      <dgm:t>
        <a:bodyPr/>
        <a:lstStyle/>
        <a:p>
          <a:endParaRPr lang="en-ZW" dirty="0"/>
        </a:p>
      </dgm:t>
    </dgm:pt>
    <dgm:pt modelId="{1C5B5176-213C-43A5-9EF6-435D93F4996E}" type="parTrans" cxnId="{06628E6E-95ED-4BF4-BCB5-E1EA9EC878AE}">
      <dgm:prSet/>
      <dgm:spPr/>
      <dgm:t>
        <a:bodyPr/>
        <a:lstStyle/>
        <a:p>
          <a:endParaRPr lang="en-ZW"/>
        </a:p>
      </dgm:t>
    </dgm:pt>
    <dgm:pt modelId="{FCB7FEE3-87E1-43F5-84B4-7222DA95D7DD}" type="sibTrans" cxnId="{06628E6E-95ED-4BF4-BCB5-E1EA9EC878AE}">
      <dgm:prSet/>
      <dgm:spPr/>
      <dgm:t>
        <a:bodyPr/>
        <a:lstStyle/>
        <a:p>
          <a:endParaRPr lang="en-ZW"/>
        </a:p>
      </dgm:t>
    </dgm:pt>
    <dgm:pt modelId="{1024EB60-3751-41F3-9D22-CC0D4DB3A864}">
      <dgm:prSet/>
      <dgm:spPr/>
      <dgm:t>
        <a:bodyPr/>
        <a:lstStyle/>
        <a:p>
          <a:r>
            <a:rPr lang="en-ZW" dirty="0">
              <a:latin typeface="Candara" panose="020E0502030303020204" pitchFamily="34" charset="0"/>
            </a:rPr>
            <a:t>Basis of project Scoping is the Work</a:t>
          </a:r>
        </a:p>
      </dgm:t>
    </dgm:pt>
    <dgm:pt modelId="{97DED72F-E442-493C-BCEB-C3C06A385978}" type="parTrans" cxnId="{FB2F07CC-78B8-4A34-AA35-2EBFE3B624EF}">
      <dgm:prSet/>
      <dgm:spPr/>
      <dgm:t>
        <a:bodyPr/>
        <a:lstStyle/>
        <a:p>
          <a:endParaRPr lang="en-ZW"/>
        </a:p>
      </dgm:t>
    </dgm:pt>
    <dgm:pt modelId="{FA4C68BB-D094-4757-86AA-DFCF9BACA68F}" type="sibTrans" cxnId="{FB2F07CC-78B8-4A34-AA35-2EBFE3B624EF}">
      <dgm:prSet/>
      <dgm:spPr/>
      <dgm:t>
        <a:bodyPr/>
        <a:lstStyle/>
        <a:p>
          <a:endParaRPr lang="en-ZW"/>
        </a:p>
      </dgm:t>
    </dgm:pt>
    <dgm:pt modelId="{12C9399B-37E9-47C0-BF73-D7DCDCE2C606}">
      <dgm:prSet/>
      <dgm:spPr/>
      <dgm:t>
        <a:bodyPr/>
        <a:lstStyle/>
        <a:p>
          <a:r>
            <a:rPr lang="en-ZW" dirty="0">
              <a:latin typeface="Candara" panose="020E0502030303020204" pitchFamily="34" charset="0"/>
            </a:rPr>
            <a:t>Tool: Work Breakdown Structure</a:t>
          </a:r>
        </a:p>
      </dgm:t>
    </dgm:pt>
    <dgm:pt modelId="{3CDAC96D-50C3-4FC0-B18B-DFB035F47A2A}" type="parTrans" cxnId="{69540B43-260C-4817-AE02-58AE7E302314}">
      <dgm:prSet/>
      <dgm:spPr/>
    </dgm:pt>
    <dgm:pt modelId="{339AA6E1-0462-4CA9-98A8-8CF12901546F}" type="sibTrans" cxnId="{69540B43-260C-4817-AE02-58AE7E302314}">
      <dgm:prSet/>
      <dgm:spPr/>
    </dgm:pt>
    <dgm:pt modelId="{1B0D25FC-2FD2-4E32-9F4D-D0D126DD8738}" type="pres">
      <dgm:prSet presAssocID="{BAA2827E-E384-4216-9641-CBEAC57E83F2}" presName="Name0" presStyleCnt="0">
        <dgm:presLayoutVars>
          <dgm:dir/>
          <dgm:animLvl val="lvl"/>
          <dgm:resizeHandles val="exact"/>
        </dgm:presLayoutVars>
      </dgm:prSet>
      <dgm:spPr/>
    </dgm:pt>
    <dgm:pt modelId="{A2A2EC7B-8F3E-4273-AB16-8A1C009AF6BA}" type="pres">
      <dgm:prSet presAssocID="{6BB2A25F-FB57-4E5C-82A9-89EB3539E65D}" presName="linNode" presStyleCnt="0"/>
      <dgm:spPr/>
    </dgm:pt>
    <dgm:pt modelId="{4F3C3545-2398-474E-B087-E6155B8CF378}" type="pres">
      <dgm:prSet presAssocID="{6BB2A25F-FB57-4E5C-82A9-89EB3539E65D}" presName="parentText" presStyleLbl="node1" presStyleIdx="0" presStyleCnt="1">
        <dgm:presLayoutVars>
          <dgm:chMax val="1"/>
          <dgm:bulletEnabled val="1"/>
        </dgm:presLayoutVars>
      </dgm:prSet>
      <dgm:spPr/>
    </dgm:pt>
    <dgm:pt modelId="{CA956761-A92A-43CA-95B8-759702DD6DE7}" type="pres">
      <dgm:prSet presAssocID="{6BB2A25F-FB57-4E5C-82A9-89EB3539E65D}" presName="descendantText" presStyleLbl="alignAccFollowNode1" presStyleIdx="0" presStyleCnt="1" custLinFactNeighborX="0">
        <dgm:presLayoutVars>
          <dgm:bulletEnabled val="1"/>
        </dgm:presLayoutVars>
      </dgm:prSet>
      <dgm:spPr/>
    </dgm:pt>
  </dgm:ptLst>
  <dgm:cxnLst>
    <dgm:cxn modelId="{80430F06-414C-4284-9858-E0F254349739}" type="presOf" srcId="{1024EB60-3751-41F3-9D22-CC0D4DB3A864}" destId="{CA956761-A92A-43CA-95B8-759702DD6DE7}" srcOrd="0" destOrd="1" presId="urn:microsoft.com/office/officeart/2005/8/layout/vList5"/>
    <dgm:cxn modelId="{AFBFC53D-C766-403F-9E10-24EAD1FB0809}" type="presOf" srcId="{12C9399B-37E9-47C0-BF73-D7DCDCE2C606}" destId="{CA956761-A92A-43CA-95B8-759702DD6DE7}" srcOrd="0" destOrd="2" presId="urn:microsoft.com/office/officeart/2005/8/layout/vList5"/>
    <dgm:cxn modelId="{69540B43-260C-4817-AE02-58AE7E302314}" srcId="{6BB2A25F-FB57-4E5C-82A9-89EB3539E65D}" destId="{12C9399B-37E9-47C0-BF73-D7DCDCE2C606}" srcOrd="2" destOrd="0" parTransId="{3CDAC96D-50C3-4FC0-B18B-DFB035F47A2A}" sibTransId="{339AA6E1-0462-4CA9-98A8-8CF12901546F}"/>
    <dgm:cxn modelId="{06628E6E-95ED-4BF4-BCB5-E1EA9EC878AE}" srcId="{6BB2A25F-FB57-4E5C-82A9-89EB3539E65D}" destId="{B02573FD-3F90-45E4-9D8A-362AF88832CB}" srcOrd="0" destOrd="0" parTransId="{1C5B5176-213C-43A5-9EF6-435D93F4996E}" sibTransId="{FCB7FEE3-87E1-43F5-84B4-7222DA95D7DD}"/>
    <dgm:cxn modelId="{3AA61650-FE53-4C0B-ABB8-4F3B0D5CB05C}" type="presOf" srcId="{6BB2A25F-FB57-4E5C-82A9-89EB3539E65D}" destId="{4F3C3545-2398-474E-B087-E6155B8CF378}" srcOrd="0" destOrd="0" presId="urn:microsoft.com/office/officeart/2005/8/layout/vList5"/>
    <dgm:cxn modelId="{F0D4327B-7E25-4DDA-8886-447B9BA79A79}" type="presOf" srcId="{B02573FD-3F90-45E4-9D8A-362AF88832CB}" destId="{CA956761-A92A-43CA-95B8-759702DD6DE7}" srcOrd="0" destOrd="0" presId="urn:microsoft.com/office/officeart/2005/8/layout/vList5"/>
    <dgm:cxn modelId="{2B7EE67B-09FD-4904-B9C3-B532D7D823FC}" srcId="{BAA2827E-E384-4216-9641-CBEAC57E83F2}" destId="{6BB2A25F-FB57-4E5C-82A9-89EB3539E65D}" srcOrd="0" destOrd="0" parTransId="{436D2BDA-B409-4816-99C4-9E9C9E3B9D48}" sibTransId="{FF3BFC89-B634-440A-8A10-410F72EF3A0D}"/>
    <dgm:cxn modelId="{D6B5E8B0-CF2D-4C55-B11D-807D5B534B72}" type="presOf" srcId="{BAA2827E-E384-4216-9641-CBEAC57E83F2}" destId="{1B0D25FC-2FD2-4E32-9F4D-D0D126DD8738}" srcOrd="0" destOrd="0" presId="urn:microsoft.com/office/officeart/2005/8/layout/vList5"/>
    <dgm:cxn modelId="{FB2F07CC-78B8-4A34-AA35-2EBFE3B624EF}" srcId="{6BB2A25F-FB57-4E5C-82A9-89EB3539E65D}" destId="{1024EB60-3751-41F3-9D22-CC0D4DB3A864}" srcOrd="1" destOrd="0" parTransId="{97DED72F-E442-493C-BCEB-C3C06A385978}" sibTransId="{FA4C68BB-D094-4757-86AA-DFCF9BACA68F}"/>
    <dgm:cxn modelId="{44DE5C5E-0A65-48FE-9463-DF1D5CE84C8D}" type="presParOf" srcId="{1B0D25FC-2FD2-4E32-9F4D-D0D126DD8738}" destId="{A2A2EC7B-8F3E-4273-AB16-8A1C009AF6BA}" srcOrd="0" destOrd="0" presId="urn:microsoft.com/office/officeart/2005/8/layout/vList5"/>
    <dgm:cxn modelId="{C191ADF2-F523-4B2A-884B-32AC77807671}" type="presParOf" srcId="{A2A2EC7B-8F3E-4273-AB16-8A1C009AF6BA}" destId="{4F3C3545-2398-474E-B087-E6155B8CF378}" srcOrd="0" destOrd="0" presId="urn:microsoft.com/office/officeart/2005/8/layout/vList5"/>
    <dgm:cxn modelId="{476D062E-FAEA-4000-82E1-609A68286594}" type="presParOf" srcId="{A2A2EC7B-8F3E-4273-AB16-8A1C009AF6BA}" destId="{CA956761-A92A-43CA-95B8-759702DD6DE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A2827E-E384-4216-9641-CBEAC57E83F2}" type="doc">
      <dgm:prSet loTypeId="urn:microsoft.com/office/officeart/2005/8/layout/vList5" loCatId="list" qsTypeId="urn:microsoft.com/office/officeart/2005/8/quickstyle/3d7" qsCatId="3D" csTypeId="urn:microsoft.com/office/officeart/2005/8/colors/accent1_2" csCatId="accent1" phldr="1"/>
      <dgm:spPr/>
      <dgm:t>
        <a:bodyPr/>
        <a:lstStyle/>
        <a:p>
          <a:endParaRPr lang="en-ZW"/>
        </a:p>
      </dgm:t>
    </dgm:pt>
    <dgm:pt modelId="{6BB2A25F-FB57-4E5C-82A9-89EB3539E65D}">
      <dgm:prSet custT="1"/>
      <dgm:spPr/>
      <dgm:t>
        <a:bodyPr/>
        <a:lstStyle/>
        <a:p>
          <a:pPr algn="ctr"/>
          <a:r>
            <a:rPr lang="en-ZW" sz="3200" dirty="0">
              <a:latin typeface="Candara" panose="020E0502030303020204" pitchFamily="34" charset="0"/>
            </a:rPr>
            <a:t>Project Success Measures</a:t>
          </a: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B02573FD-3F90-45E4-9D8A-362AF88832CB}">
      <dgm:prSet/>
      <dgm:spPr/>
      <dgm:t>
        <a:bodyPr/>
        <a:lstStyle/>
        <a:p>
          <a:endParaRPr lang="en-ZW" dirty="0"/>
        </a:p>
      </dgm:t>
    </dgm:pt>
    <dgm:pt modelId="{1C5B5176-213C-43A5-9EF6-435D93F4996E}" type="parTrans" cxnId="{06628E6E-95ED-4BF4-BCB5-E1EA9EC878AE}">
      <dgm:prSet/>
      <dgm:spPr/>
      <dgm:t>
        <a:bodyPr/>
        <a:lstStyle/>
        <a:p>
          <a:endParaRPr lang="en-ZW"/>
        </a:p>
      </dgm:t>
    </dgm:pt>
    <dgm:pt modelId="{FCB7FEE3-87E1-43F5-84B4-7222DA95D7DD}" type="sibTrans" cxnId="{06628E6E-95ED-4BF4-BCB5-E1EA9EC878AE}">
      <dgm:prSet/>
      <dgm:spPr/>
      <dgm:t>
        <a:bodyPr/>
        <a:lstStyle/>
        <a:p>
          <a:endParaRPr lang="en-ZW"/>
        </a:p>
      </dgm:t>
    </dgm:pt>
    <dgm:pt modelId="{1024EB60-3751-41F3-9D22-CC0D4DB3A864}">
      <dgm:prSet/>
      <dgm:spPr/>
      <dgm:t>
        <a:bodyPr/>
        <a:lstStyle/>
        <a:p>
          <a:r>
            <a:rPr lang="en-ZW" dirty="0">
              <a:latin typeface="Candara" panose="020E0502030303020204" pitchFamily="34" charset="0"/>
            </a:rPr>
            <a:t>scope, time and Cost</a:t>
          </a:r>
        </a:p>
      </dgm:t>
    </dgm:pt>
    <dgm:pt modelId="{97DED72F-E442-493C-BCEB-C3C06A385978}" type="parTrans" cxnId="{FB2F07CC-78B8-4A34-AA35-2EBFE3B624EF}">
      <dgm:prSet/>
      <dgm:spPr/>
      <dgm:t>
        <a:bodyPr/>
        <a:lstStyle/>
        <a:p>
          <a:endParaRPr lang="en-ZW"/>
        </a:p>
      </dgm:t>
    </dgm:pt>
    <dgm:pt modelId="{FA4C68BB-D094-4757-86AA-DFCF9BACA68F}" type="sibTrans" cxnId="{FB2F07CC-78B8-4A34-AA35-2EBFE3B624EF}">
      <dgm:prSet/>
      <dgm:spPr/>
      <dgm:t>
        <a:bodyPr/>
        <a:lstStyle/>
        <a:p>
          <a:endParaRPr lang="en-ZW"/>
        </a:p>
      </dgm:t>
    </dgm:pt>
    <dgm:pt modelId="{1B0D25FC-2FD2-4E32-9F4D-D0D126DD8738}" type="pres">
      <dgm:prSet presAssocID="{BAA2827E-E384-4216-9641-CBEAC57E83F2}" presName="Name0" presStyleCnt="0">
        <dgm:presLayoutVars>
          <dgm:dir/>
          <dgm:animLvl val="lvl"/>
          <dgm:resizeHandles val="exact"/>
        </dgm:presLayoutVars>
      </dgm:prSet>
      <dgm:spPr/>
    </dgm:pt>
    <dgm:pt modelId="{A2A2EC7B-8F3E-4273-AB16-8A1C009AF6BA}" type="pres">
      <dgm:prSet presAssocID="{6BB2A25F-FB57-4E5C-82A9-89EB3539E65D}" presName="linNode" presStyleCnt="0"/>
      <dgm:spPr/>
    </dgm:pt>
    <dgm:pt modelId="{4F3C3545-2398-474E-B087-E6155B8CF378}" type="pres">
      <dgm:prSet presAssocID="{6BB2A25F-FB57-4E5C-82A9-89EB3539E65D}" presName="parentText" presStyleLbl="node1" presStyleIdx="0" presStyleCnt="1">
        <dgm:presLayoutVars>
          <dgm:chMax val="1"/>
          <dgm:bulletEnabled val="1"/>
        </dgm:presLayoutVars>
      </dgm:prSet>
      <dgm:spPr/>
    </dgm:pt>
    <dgm:pt modelId="{CA956761-A92A-43CA-95B8-759702DD6DE7}" type="pres">
      <dgm:prSet presAssocID="{6BB2A25F-FB57-4E5C-82A9-89EB3539E65D}" presName="descendantText" presStyleLbl="alignAccFollowNode1" presStyleIdx="0" presStyleCnt="1" custLinFactNeighborX="0">
        <dgm:presLayoutVars>
          <dgm:bulletEnabled val="1"/>
        </dgm:presLayoutVars>
      </dgm:prSet>
      <dgm:spPr/>
    </dgm:pt>
  </dgm:ptLst>
  <dgm:cxnLst>
    <dgm:cxn modelId="{80430F06-414C-4284-9858-E0F254349739}" type="presOf" srcId="{1024EB60-3751-41F3-9D22-CC0D4DB3A864}" destId="{CA956761-A92A-43CA-95B8-759702DD6DE7}" srcOrd="0" destOrd="1" presId="urn:microsoft.com/office/officeart/2005/8/layout/vList5"/>
    <dgm:cxn modelId="{06628E6E-95ED-4BF4-BCB5-E1EA9EC878AE}" srcId="{6BB2A25F-FB57-4E5C-82A9-89EB3539E65D}" destId="{B02573FD-3F90-45E4-9D8A-362AF88832CB}" srcOrd="0" destOrd="0" parTransId="{1C5B5176-213C-43A5-9EF6-435D93F4996E}" sibTransId="{FCB7FEE3-87E1-43F5-84B4-7222DA95D7DD}"/>
    <dgm:cxn modelId="{3AA61650-FE53-4C0B-ABB8-4F3B0D5CB05C}" type="presOf" srcId="{6BB2A25F-FB57-4E5C-82A9-89EB3539E65D}" destId="{4F3C3545-2398-474E-B087-E6155B8CF378}" srcOrd="0" destOrd="0" presId="urn:microsoft.com/office/officeart/2005/8/layout/vList5"/>
    <dgm:cxn modelId="{F0D4327B-7E25-4DDA-8886-447B9BA79A79}" type="presOf" srcId="{B02573FD-3F90-45E4-9D8A-362AF88832CB}" destId="{CA956761-A92A-43CA-95B8-759702DD6DE7}" srcOrd="0" destOrd="0" presId="urn:microsoft.com/office/officeart/2005/8/layout/vList5"/>
    <dgm:cxn modelId="{2B7EE67B-09FD-4904-B9C3-B532D7D823FC}" srcId="{BAA2827E-E384-4216-9641-CBEAC57E83F2}" destId="{6BB2A25F-FB57-4E5C-82A9-89EB3539E65D}" srcOrd="0" destOrd="0" parTransId="{436D2BDA-B409-4816-99C4-9E9C9E3B9D48}" sibTransId="{FF3BFC89-B634-440A-8A10-410F72EF3A0D}"/>
    <dgm:cxn modelId="{D6B5E8B0-CF2D-4C55-B11D-807D5B534B72}" type="presOf" srcId="{BAA2827E-E384-4216-9641-CBEAC57E83F2}" destId="{1B0D25FC-2FD2-4E32-9F4D-D0D126DD8738}" srcOrd="0" destOrd="0" presId="urn:microsoft.com/office/officeart/2005/8/layout/vList5"/>
    <dgm:cxn modelId="{FB2F07CC-78B8-4A34-AA35-2EBFE3B624EF}" srcId="{6BB2A25F-FB57-4E5C-82A9-89EB3539E65D}" destId="{1024EB60-3751-41F3-9D22-CC0D4DB3A864}" srcOrd="1" destOrd="0" parTransId="{97DED72F-E442-493C-BCEB-C3C06A385978}" sibTransId="{FA4C68BB-D094-4757-86AA-DFCF9BACA68F}"/>
    <dgm:cxn modelId="{44DE5C5E-0A65-48FE-9463-DF1D5CE84C8D}" type="presParOf" srcId="{1B0D25FC-2FD2-4E32-9F4D-D0D126DD8738}" destId="{A2A2EC7B-8F3E-4273-AB16-8A1C009AF6BA}" srcOrd="0" destOrd="0" presId="urn:microsoft.com/office/officeart/2005/8/layout/vList5"/>
    <dgm:cxn modelId="{C191ADF2-F523-4B2A-884B-32AC77807671}" type="presParOf" srcId="{A2A2EC7B-8F3E-4273-AB16-8A1C009AF6BA}" destId="{4F3C3545-2398-474E-B087-E6155B8CF378}" srcOrd="0" destOrd="0" presId="urn:microsoft.com/office/officeart/2005/8/layout/vList5"/>
    <dgm:cxn modelId="{476D062E-FAEA-4000-82E1-609A68286594}" type="presParOf" srcId="{A2A2EC7B-8F3E-4273-AB16-8A1C009AF6BA}" destId="{CA956761-A92A-43CA-95B8-759702DD6DE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A2827E-E384-4216-9641-CBEAC57E83F2}" type="doc">
      <dgm:prSet loTypeId="urn:microsoft.com/office/officeart/2005/8/layout/lProcess2" loCatId="list" qsTypeId="urn:microsoft.com/office/officeart/2005/8/quickstyle/3d7" qsCatId="3D" csTypeId="urn:microsoft.com/office/officeart/2005/8/colors/accent3_2" csCatId="accent3" phldr="1"/>
      <dgm:spPr/>
      <dgm:t>
        <a:bodyPr/>
        <a:lstStyle/>
        <a:p>
          <a:endParaRPr lang="en-ZW"/>
        </a:p>
      </dgm:t>
    </dgm:pt>
    <dgm:pt modelId="{6BB2A25F-FB57-4E5C-82A9-89EB3539E65D}">
      <dgm:prSet custT="1"/>
      <dgm:spPr/>
      <dgm:t>
        <a:bodyPr/>
        <a:lstStyle/>
        <a:p>
          <a:pPr algn="ctr"/>
          <a:endParaRPr lang="en-ZW" sz="3200" dirty="0">
            <a:latin typeface="Candara" panose="020E0502030303020204" pitchFamily="34" charset="0"/>
          </a:endParaRPr>
        </a:p>
        <a:p>
          <a:pPr algn="ctr"/>
          <a:r>
            <a:rPr lang="en-ZW" sz="4400" b="1" dirty="0">
              <a:latin typeface="Candara" panose="020E0502030303020204" pitchFamily="34" charset="0"/>
            </a:rPr>
            <a:t>Stockholm Syndrome</a:t>
          </a:r>
        </a:p>
      </dgm:t>
    </dgm:pt>
    <dgm:pt modelId="{436D2BDA-B409-4816-99C4-9E9C9E3B9D48}" type="parTrans" cxnId="{2B7EE67B-09FD-4904-B9C3-B532D7D823FC}">
      <dgm:prSet/>
      <dgm:spPr/>
      <dgm:t>
        <a:bodyPr/>
        <a:lstStyle/>
        <a:p>
          <a:endParaRPr lang="en-ZW"/>
        </a:p>
      </dgm:t>
    </dgm:pt>
    <dgm:pt modelId="{FF3BFC89-B634-440A-8A10-410F72EF3A0D}" type="sibTrans" cxnId="{2B7EE67B-09FD-4904-B9C3-B532D7D823FC}">
      <dgm:prSet/>
      <dgm:spPr/>
      <dgm:t>
        <a:bodyPr/>
        <a:lstStyle/>
        <a:p>
          <a:endParaRPr lang="en-ZW"/>
        </a:p>
      </dgm:t>
    </dgm:pt>
    <dgm:pt modelId="{B02573FD-3F90-45E4-9D8A-362AF88832CB}">
      <dgm:prSet/>
      <dgm:spPr/>
      <dgm:t>
        <a:bodyPr/>
        <a:lstStyle/>
        <a:p>
          <a:pPr>
            <a:buFont typeface="Arial" panose="020B0604020202020204" pitchFamily="34" charset="0"/>
            <a:buChar char="•"/>
          </a:pPr>
          <a:r>
            <a:rPr lang="en-ZW" dirty="0">
              <a:latin typeface="Candara" panose="020E0502030303020204" pitchFamily="34" charset="0"/>
            </a:rPr>
            <a:t>Obsessed with the means – (Projects, Technology)</a:t>
          </a:r>
          <a:endParaRPr lang="en-ZW" dirty="0"/>
        </a:p>
      </dgm:t>
    </dgm:pt>
    <dgm:pt modelId="{1C5B5176-213C-43A5-9EF6-435D93F4996E}" type="parTrans" cxnId="{06628E6E-95ED-4BF4-BCB5-E1EA9EC878AE}">
      <dgm:prSet/>
      <dgm:spPr/>
      <dgm:t>
        <a:bodyPr/>
        <a:lstStyle/>
        <a:p>
          <a:endParaRPr lang="en-ZW"/>
        </a:p>
      </dgm:t>
    </dgm:pt>
    <dgm:pt modelId="{FCB7FEE3-87E1-43F5-84B4-7222DA95D7DD}" type="sibTrans" cxnId="{06628E6E-95ED-4BF4-BCB5-E1EA9EC878AE}">
      <dgm:prSet/>
      <dgm:spPr/>
      <dgm:t>
        <a:bodyPr/>
        <a:lstStyle/>
        <a:p>
          <a:endParaRPr lang="en-ZW"/>
        </a:p>
      </dgm:t>
    </dgm:pt>
    <dgm:pt modelId="{EAF7A479-25FC-446A-89F9-B4469EA9DDAF}" type="pres">
      <dgm:prSet presAssocID="{BAA2827E-E384-4216-9641-CBEAC57E83F2}" presName="theList" presStyleCnt="0">
        <dgm:presLayoutVars>
          <dgm:dir/>
          <dgm:animLvl val="lvl"/>
          <dgm:resizeHandles val="exact"/>
        </dgm:presLayoutVars>
      </dgm:prSet>
      <dgm:spPr/>
    </dgm:pt>
    <dgm:pt modelId="{D911DF41-288B-472E-8726-EAF9D3AECE0A}" type="pres">
      <dgm:prSet presAssocID="{6BB2A25F-FB57-4E5C-82A9-89EB3539E65D}" presName="compNode" presStyleCnt="0"/>
      <dgm:spPr/>
    </dgm:pt>
    <dgm:pt modelId="{07A999C9-458A-4D86-84B8-90098562B80F}" type="pres">
      <dgm:prSet presAssocID="{6BB2A25F-FB57-4E5C-82A9-89EB3539E65D}" presName="aNode" presStyleLbl="bgShp" presStyleIdx="0" presStyleCnt="1"/>
      <dgm:spPr/>
    </dgm:pt>
    <dgm:pt modelId="{E65A178B-2F69-43FF-87B3-448221878A73}" type="pres">
      <dgm:prSet presAssocID="{6BB2A25F-FB57-4E5C-82A9-89EB3539E65D}" presName="textNode" presStyleLbl="bgShp" presStyleIdx="0" presStyleCnt="1"/>
      <dgm:spPr/>
    </dgm:pt>
    <dgm:pt modelId="{028B328F-E76D-453E-839B-47E7E7232A52}" type="pres">
      <dgm:prSet presAssocID="{6BB2A25F-FB57-4E5C-82A9-89EB3539E65D}" presName="compChildNode" presStyleCnt="0"/>
      <dgm:spPr/>
    </dgm:pt>
    <dgm:pt modelId="{6A533EBE-4AB0-4BEF-90B9-C956B56BA707}" type="pres">
      <dgm:prSet presAssocID="{6BB2A25F-FB57-4E5C-82A9-89EB3539E65D}" presName="theInnerList" presStyleCnt="0"/>
      <dgm:spPr/>
    </dgm:pt>
    <dgm:pt modelId="{28EEC8DE-C800-4EAC-BD7F-E590F7F38C02}" type="pres">
      <dgm:prSet presAssocID="{B02573FD-3F90-45E4-9D8A-362AF88832CB}" presName="childNode" presStyleLbl="node1" presStyleIdx="0" presStyleCnt="1">
        <dgm:presLayoutVars>
          <dgm:bulletEnabled val="1"/>
        </dgm:presLayoutVars>
      </dgm:prSet>
      <dgm:spPr/>
    </dgm:pt>
  </dgm:ptLst>
  <dgm:cxnLst>
    <dgm:cxn modelId="{06628E6E-95ED-4BF4-BCB5-E1EA9EC878AE}" srcId="{6BB2A25F-FB57-4E5C-82A9-89EB3539E65D}" destId="{B02573FD-3F90-45E4-9D8A-362AF88832CB}" srcOrd="0" destOrd="0" parTransId="{1C5B5176-213C-43A5-9EF6-435D93F4996E}" sibTransId="{FCB7FEE3-87E1-43F5-84B4-7222DA95D7DD}"/>
    <dgm:cxn modelId="{2B7EE67B-09FD-4904-B9C3-B532D7D823FC}" srcId="{BAA2827E-E384-4216-9641-CBEAC57E83F2}" destId="{6BB2A25F-FB57-4E5C-82A9-89EB3539E65D}" srcOrd="0" destOrd="0" parTransId="{436D2BDA-B409-4816-99C4-9E9C9E3B9D48}" sibTransId="{FF3BFC89-B634-440A-8A10-410F72EF3A0D}"/>
    <dgm:cxn modelId="{2F95947F-4DB3-4AD6-890D-594A4A1CA1D5}" type="presOf" srcId="{6BB2A25F-FB57-4E5C-82A9-89EB3539E65D}" destId="{07A999C9-458A-4D86-84B8-90098562B80F}" srcOrd="0" destOrd="0" presId="urn:microsoft.com/office/officeart/2005/8/layout/lProcess2"/>
    <dgm:cxn modelId="{FE83CB95-21AC-42D4-B272-34C7540A1CB8}" type="presOf" srcId="{BAA2827E-E384-4216-9641-CBEAC57E83F2}" destId="{EAF7A479-25FC-446A-89F9-B4469EA9DDAF}" srcOrd="0" destOrd="0" presId="urn:microsoft.com/office/officeart/2005/8/layout/lProcess2"/>
    <dgm:cxn modelId="{D38DFEBE-3959-4162-902B-C9FB984EB2D5}" type="presOf" srcId="{B02573FD-3F90-45E4-9D8A-362AF88832CB}" destId="{28EEC8DE-C800-4EAC-BD7F-E590F7F38C02}" srcOrd="0" destOrd="0" presId="urn:microsoft.com/office/officeart/2005/8/layout/lProcess2"/>
    <dgm:cxn modelId="{F7D491E5-2C98-4886-8052-61B2E043076A}" type="presOf" srcId="{6BB2A25F-FB57-4E5C-82A9-89EB3539E65D}" destId="{E65A178B-2F69-43FF-87B3-448221878A73}" srcOrd="1" destOrd="0" presId="urn:microsoft.com/office/officeart/2005/8/layout/lProcess2"/>
    <dgm:cxn modelId="{AE175588-F1BB-4042-8244-1688A2C39CF0}" type="presParOf" srcId="{EAF7A479-25FC-446A-89F9-B4469EA9DDAF}" destId="{D911DF41-288B-472E-8726-EAF9D3AECE0A}" srcOrd="0" destOrd="0" presId="urn:microsoft.com/office/officeart/2005/8/layout/lProcess2"/>
    <dgm:cxn modelId="{6102F383-1B8B-414B-8B9A-E205CD93E265}" type="presParOf" srcId="{D911DF41-288B-472E-8726-EAF9D3AECE0A}" destId="{07A999C9-458A-4D86-84B8-90098562B80F}" srcOrd="0" destOrd="0" presId="urn:microsoft.com/office/officeart/2005/8/layout/lProcess2"/>
    <dgm:cxn modelId="{17A0EE49-8EC0-4FDB-97F1-FE9D7A4C2BB3}" type="presParOf" srcId="{D911DF41-288B-472E-8726-EAF9D3AECE0A}" destId="{E65A178B-2F69-43FF-87B3-448221878A73}" srcOrd="1" destOrd="0" presId="urn:microsoft.com/office/officeart/2005/8/layout/lProcess2"/>
    <dgm:cxn modelId="{D8BD189C-D4BB-4FA0-8840-CD8A96DDF688}" type="presParOf" srcId="{D911DF41-288B-472E-8726-EAF9D3AECE0A}" destId="{028B328F-E76D-453E-839B-47E7E7232A52}" srcOrd="2" destOrd="0" presId="urn:microsoft.com/office/officeart/2005/8/layout/lProcess2"/>
    <dgm:cxn modelId="{2F3DA577-15DA-4B02-BCA7-6D15D015B9BF}" type="presParOf" srcId="{028B328F-E76D-453E-839B-47E7E7232A52}" destId="{6A533EBE-4AB0-4BEF-90B9-C956B56BA707}" srcOrd="0" destOrd="0" presId="urn:microsoft.com/office/officeart/2005/8/layout/lProcess2"/>
    <dgm:cxn modelId="{2F4F0A22-2E40-47EC-A4E9-8FF2003B5FD0}" type="presParOf" srcId="{6A533EBE-4AB0-4BEF-90B9-C956B56BA707}" destId="{28EEC8DE-C800-4EAC-BD7F-E590F7F38C02}"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B7873-57CE-43A4-A6DF-CE96998C93DA}">
      <dsp:nvSpPr>
        <dsp:cNvPr id="0" name=""/>
        <dsp:cNvSpPr/>
      </dsp:nvSpPr>
      <dsp:spPr>
        <a:xfrm>
          <a:off x="4397472" y="1697087"/>
          <a:ext cx="6357584" cy="4240508"/>
        </a:xfrm>
        <a:prstGeom prst="rect">
          <a:avLst/>
        </a:prstGeom>
        <a:solidFill>
          <a:schemeClr val="accent1">
            <a:alpha val="90000"/>
            <a:tint val="4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0" tIns="199136" rIns="199136" bIns="199136" numCol="1" spcCol="1270" anchor="t" anchorCtr="0">
          <a:noAutofit/>
        </a:bodyPr>
        <a:lstStyle/>
        <a:p>
          <a:pPr marL="0" lvl="0" indent="0" algn="l" defTabSz="1466850">
            <a:lnSpc>
              <a:spcPct val="90000"/>
            </a:lnSpc>
            <a:spcBef>
              <a:spcPct val="0"/>
            </a:spcBef>
            <a:spcAft>
              <a:spcPct val="35000"/>
            </a:spcAft>
            <a:buNone/>
          </a:pPr>
          <a:endParaRPr lang="en-ZW" sz="3300" kern="1200" dirty="0"/>
        </a:p>
        <a:p>
          <a:pPr marL="285750" lvl="1" indent="-285750" algn="l" defTabSz="1244600">
            <a:lnSpc>
              <a:spcPct val="90000"/>
            </a:lnSpc>
            <a:spcBef>
              <a:spcPct val="0"/>
            </a:spcBef>
            <a:spcAft>
              <a:spcPct val="15000"/>
            </a:spcAft>
            <a:buChar char="•"/>
          </a:pPr>
          <a:r>
            <a:rPr lang="en-ZW" sz="2800" b="1" kern="1200" dirty="0">
              <a:latin typeface="Candara" panose="020E0502030303020204" pitchFamily="34" charset="0"/>
            </a:rPr>
            <a:t>Qualifications ( Academic/Professional)</a:t>
          </a:r>
        </a:p>
        <a:p>
          <a:pPr marL="285750" lvl="1" indent="-285750" algn="l" defTabSz="1244600">
            <a:lnSpc>
              <a:spcPct val="90000"/>
            </a:lnSpc>
            <a:spcBef>
              <a:spcPct val="0"/>
            </a:spcBef>
            <a:spcAft>
              <a:spcPct val="15000"/>
            </a:spcAft>
            <a:buChar char="•"/>
          </a:pPr>
          <a:r>
            <a:rPr lang="en-ZW" sz="2800" b="1" i="1" kern="1200" dirty="0">
              <a:latin typeface="Candara" panose="020E0502030303020204" pitchFamily="34" charset="0"/>
            </a:rPr>
            <a:t>Formal Dressing)</a:t>
          </a:r>
          <a:endParaRPr lang="en-ZW" sz="2800" b="1" kern="1200" dirty="0">
            <a:latin typeface="Candara" panose="020E0502030303020204" pitchFamily="34" charset="0"/>
          </a:endParaRPr>
        </a:p>
        <a:p>
          <a:pPr marL="285750" lvl="1" indent="-285750" algn="l" defTabSz="1244600">
            <a:lnSpc>
              <a:spcPct val="90000"/>
            </a:lnSpc>
            <a:spcBef>
              <a:spcPct val="0"/>
            </a:spcBef>
            <a:spcAft>
              <a:spcPct val="15000"/>
            </a:spcAft>
            <a:buChar char="•"/>
          </a:pPr>
          <a:r>
            <a:rPr lang="en-ZW" sz="2800" b="1" kern="1200" dirty="0">
              <a:latin typeface="Candara" panose="020E0502030303020204" pitchFamily="34" charset="0"/>
            </a:rPr>
            <a:t>English Language proficiency</a:t>
          </a:r>
        </a:p>
        <a:p>
          <a:pPr marL="285750" lvl="1" indent="-285750" algn="l" defTabSz="1244600">
            <a:lnSpc>
              <a:spcPct val="90000"/>
            </a:lnSpc>
            <a:spcBef>
              <a:spcPct val="0"/>
            </a:spcBef>
            <a:spcAft>
              <a:spcPct val="15000"/>
            </a:spcAft>
            <a:buChar char="•"/>
          </a:pPr>
          <a:r>
            <a:rPr lang="en-ZW" sz="2800" b="1" kern="1200" dirty="0">
              <a:latin typeface="Candara" panose="020E0502030303020204" pitchFamily="34" charset="0"/>
            </a:rPr>
            <a:t>Technology implementation </a:t>
          </a:r>
        </a:p>
      </dsp:txBody>
      <dsp:txXfrm>
        <a:off x="5414686" y="1697087"/>
        <a:ext cx="5340370" cy="4240508"/>
      </dsp:txXfrm>
    </dsp:sp>
    <dsp:sp modelId="{42E68204-4BAB-41C7-BB54-EE5694296510}">
      <dsp:nvSpPr>
        <dsp:cNvPr id="0" name=""/>
        <dsp:cNvSpPr/>
      </dsp:nvSpPr>
      <dsp:spPr>
        <a:xfrm>
          <a:off x="1006761" y="1731"/>
          <a:ext cx="4238389" cy="4238389"/>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ZW" sz="3200" b="1" i="1" kern="1200" dirty="0">
              <a:latin typeface="Candara" panose="020E0502030303020204" pitchFamily="34" charset="0"/>
            </a:rPr>
            <a:t>The Zimbabwean (/world) measure of success</a:t>
          </a:r>
          <a:endParaRPr lang="en-ZW" sz="3200" b="1" kern="1200" dirty="0">
            <a:latin typeface="Candara" panose="020E0502030303020204" pitchFamily="34" charset="0"/>
          </a:endParaRPr>
        </a:p>
      </dsp:txBody>
      <dsp:txXfrm>
        <a:off x="1627459" y="622429"/>
        <a:ext cx="2996993" cy="29969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8E761-6FD1-44E6-89CC-D7705B7C4F74}">
      <dsp:nvSpPr>
        <dsp:cNvPr id="0" name=""/>
        <dsp:cNvSpPr/>
      </dsp:nvSpPr>
      <dsp:spPr>
        <a:xfrm>
          <a:off x="0" y="0"/>
          <a:ext cx="11558588" cy="5732838"/>
        </a:xfrm>
        <a:prstGeom prst="roundRect">
          <a:avLst>
            <a:gd name="adj" fmla="val 1000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ZW" sz="3200" kern="1200" dirty="0">
              <a:latin typeface="Candara" panose="020E0502030303020204" pitchFamily="34" charset="0"/>
            </a:rPr>
            <a:t>Deployment of Product at end of Project</a:t>
          </a:r>
        </a:p>
      </dsp:txBody>
      <dsp:txXfrm>
        <a:off x="0" y="0"/>
        <a:ext cx="11558588" cy="1719851"/>
      </dsp:txXfrm>
    </dsp:sp>
    <dsp:sp modelId="{8682AF01-3983-4421-9FE9-31FF2E34613C}">
      <dsp:nvSpPr>
        <dsp:cNvPr id="0" name=""/>
        <dsp:cNvSpPr/>
      </dsp:nvSpPr>
      <dsp:spPr>
        <a:xfrm>
          <a:off x="1155858" y="1719851"/>
          <a:ext cx="9246870" cy="3726344"/>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None/>
          </a:pPr>
          <a:r>
            <a:rPr lang="en-ZW" sz="6500" b="1" kern="1200" dirty="0">
              <a:latin typeface="Candara" panose="020E0502030303020204" pitchFamily="34" charset="0"/>
            </a:rPr>
            <a:t>Late benefits realisation</a:t>
          </a:r>
          <a:endParaRPr lang="en-ZW" sz="6500" b="0" kern="1200" dirty="0">
            <a:latin typeface="Candara" panose="020E0502030303020204" pitchFamily="34" charset="0"/>
          </a:endParaRPr>
        </a:p>
      </dsp:txBody>
      <dsp:txXfrm>
        <a:off x="1264999" y="1828992"/>
        <a:ext cx="9028588" cy="35080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8E761-6FD1-44E6-89CC-D7705B7C4F74}">
      <dsp:nvSpPr>
        <dsp:cNvPr id="0" name=""/>
        <dsp:cNvSpPr/>
      </dsp:nvSpPr>
      <dsp:spPr>
        <a:xfrm>
          <a:off x="0" y="0"/>
          <a:ext cx="11558588" cy="5732838"/>
        </a:xfrm>
        <a:prstGeom prst="roundRect">
          <a:avLst>
            <a:gd name="adj" fmla="val 1000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ZW" sz="3200" kern="1200" dirty="0">
              <a:latin typeface="Candara" panose="020E0502030303020204" pitchFamily="34" charset="0"/>
            </a:rPr>
            <a:t>Infrequent communication</a:t>
          </a:r>
        </a:p>
      </dsp:txBody>
      <dsp:txXfrm>
        <a:off x="0" y="0"/>
        <a:ext cx="11558588" cy="1719851"/>
      </dsp:txXfrm>
    </dsp:sp>
    <dsp:sp modelId="{8682AF01-3983-4421-9FE9-31FF2E34613C}">
      <dsp:nvSpPr>
        <dsp:cNvPr id="0" name=""/>
        <dsp:cNvSpPr/>
      </dsp:nvSpPr>
      <dsp:spPr>
        <a:xfrm>
          <a:off x="1155858" y="1719851"/>
          <a:ext cx="9246870" cy="3726344"/>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None/>
          </a:pPr>
          <a:r>
            <a:rPr lang="en-ZW" sz="6500" b="0" kern="1200" dirty="0">
              <a:latin typeface="Candara" panose="020E0502030303020204" pitchFamily="34" charset="0"/>
            </a:rPr>
            <a:t>Subdued transparency ( Watermelon projects)</a:t>
          </a:r>
        </a:p>
      </dsp:txBody>
      <dsp:txXfrm>
        <a:off x="1264999" y="1828992"/>
        <a:ext cx="9028588" cy="35080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68AF2-ED92-4E80-BB75-5E87D612C317}">
      <dsp:nvSpPr>
        <dsp:cNvPr id="0" name=""/>
        <dsp:cNvSpPr/>
      </dsp:nvSpPr>
      <dsp:spPr>
        <a:xfrm>
          <a:off x="1868" y="1782"/>
          <a:ext cx="11554851" cy="2343729"/>
        </a:xfrm>
        <a:prstGeom prst="roundRect">
          <a:avLst>
            <a:gd name="adj" fmla="val 10000"/>
          </a:avLst>
        </a:prstGeom>
        <a:solidFill>
          <a:schemeClr val="accent2">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ZW" sz="3200" i="1" kern="1200" dirty="0">
              <a:latin typeface="Candara" panose="020E0502030303020204" pitchFamily="34" charset="0"/>
            </a:rPr>
            <a:t>Product/Solution Management  : The End( Why)</a:t>
          </a:r>
          <a:endParaRPr lang="en-ZW" sz="3200" kern="1200" dirty="0">
            <a:latin typeface="Candara" panose="020E0502030303020204" pitchFamily="34" charset="0"/>
          </a:endParaRPr>
        </a:p>
      </dsp:txBody>
      <dsp:txXfrm>
        <a:off x="70513" y="70427"/>
        <a:ext cx="11417561" cy="2206439"/>
      </dsp:txXfrm>
    </dsp:sp>
    <dsp:sp modelId="{4437E0F9-6B79-4E32-BC43-A662505EA581}">
      <dsp:nvSpPr>
        <dsp:cNvPr id="0" name=""/>
        <dsp:cNvSpPr/>
      </dsp:nvSpPr>
      <dsp:spPr>
        <a:xfrm>
          <a:off x="1868" y="2649241"/>
          <a:ext cx="2717509" cy="2343729"/>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ZW" sz="3000" kern="1200" dirty="0">
              <a:latin typeface="Candara" panose="020E0502030303020204" pitchFamily="34" charset="0"/>
            </a:rPr>
            <a:t>Product Owner</a:t>
          </a:r>
        </a:p>
      </dsp:txBody>
      <dsp:txXfrm>
        <a:off x="70513" y="2717886"/>
        <a:ext cx="2580219" cy="2206439"/>
      </dsp:txXfrm>
    </dsp:sp>
    <dsp:sp modelId="{F1716EEE-ECA8-4AE4-B7A1-3AA1F7107D0F}">
      <dsp:nvSpPr>
        <dsp:cNvPr id="0" name=""/>
        <dsp:cNvSpPr/>
      </dsp:nvSpPr>
      <dsp:spPr>
        <a:xfrm>
          <a:off x="2947648" y="2649241"/>
          <a:ext cx="2717509" cy="2343729"/>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ZW" sz="3000" kern="1200" dirty="0">
              <a:latin typeface="Candara" panose="020E0502030303020204" pitchFamily="34" charset="0"/>
            </a:rPr>
            <a:t>Planning the Product</a:t>
          </a:r>
        </a:p>
      </dsp:txBody>
      <dsp:txXfrm>
        <a:off x="3016293" y="2717886"/>
        <a:ext cx="2580219" cy="2206439"/>
      </dsp:txXfrm>
    </dsp:sp>
    <dsp:sp modelId="{32E10430-95D0-49A0-B382-353F6DE848D1}">
      <dsp:nvSpPr>
        <dsp:cNvPr id="0" name=""/>
        <dsp:cNvSpPr/>
      </dsp:nvSpPr>
      <dsp:spPr>
        <a:xfrm>
          <a:off x="5893429" y="2649241"/>
          <a:ext cx="2717509" cy="2343729"/>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ZW" sz="3000" i="1" kern="1200" dirty="0">
              <a:latin typeface="Candara" panose="020E0502030303020204" pitchFamily="34" charset="0"/>
            </a:rPr>
            <a:t>Report Product Increments</a:t>
          </a:r>
          <a:endParaRPr lang="en-ZW" sz="3000" kern="1200" dirty="0">
            <a:latin typeface="Candara" panose="020E0502030303020204" pitchFamily="34" charset="0"/>
          </a:endParaRPr>
        </a:p>
      </dsp:txBody>
      <dsp:txXfrm>
        <a:off x="5962074" y="2717886"/>
        <a:ext cx="2580219" cy="2206439"/>
      </dsp:txXfrm>
    </dsp:sp>
    <dsp:sp modelId="{CE4E39BB-F2FB-48D9-B139-C5BF4012AE9B}">
      <dsp:nvSpPr>
        <dsp:cNvPr id="0" name=""/>
        <dsp:cNvSpPr/>
      </dsp:nvSpPr>
      <dsp:spPr>
        <a:xfrm>
          <a:off x="8839210" y="2649241"/>
          <a:ext cx="2717509" cy="2343729"/>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ZW" sz="3000" kern="1200" dirty="0">
              <a:latin typeface="Candara" panose="020E0502030303020204" pitchFamily="34" charset="0"/>
            </a:rPr>
            <a:t>Eyes on the Business Outcome/Goal</a:t>
          </a:r>
        </a:p>
      </dsp:txBody>
      <dsp:txXfrm>
        <a:off x="8907855" y="2717886"/>
        <a:ext cx="2580219" cy="22064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68AF2-ED92-4E80-BB75-5E87D612C317}">
      <dsp:nvSpPr>
        <dsp:cNvPr id="0" name=""/>
        <dsp:cNvSpPr/>
      </dsp:nvSpPr>
      <dsp:spPr>
        <a:xfrm>
          <a:off x="4153" y="1782"/>
          <a:ext cx="11550280" cy="2343729"/>
        </a:xfrm>
        <a:prstGeom prst="roundRect">
          <a:avLst>
            <a:gd name="adj" fmla="val 10000"/>
          </a:avLst>
        </a:prstGeom>
        <a:solidFill>
          <a:schemeClr val="accent2">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ZW" sz="3200" i="1" kern="1200" dirty="0">
              <a:latin typeface="Candara" panose="020E0502030303020204" pitchFamily="34" charset="0"/>
            </a:rPr>
            <a:t>Product/Solution Management  : The End( Why)</a:t>
          </a:r>
          <a:endParaRPr lang="en-ZW" sz="3200" kern="1200" dirty="0">
            <a:latin typeface="Candara" panose="020E0502030303020204" pitchFamily="34" charset="0"/>
          </a:endParaRPr>
        </a:p>
      </dsp:txBody>
      <dsp:txXfrm>
        <a:off x="72798" y="70427"/>
        <a:ext cx="11412990" cy="2206439"/>
      </dsp:txXfrm>
    </dsp:sp>
    <dsp:sp modelId="{C225BA41-FA5F-4717-BA70-EA68DEC050FC}">
      <dsp:nvSpPr>
        <dsp:cNvPr id="0" name=""/>
        <dsp:cNvSpPr/>
      </dsp:nvSpPr>
      <dsp:spPr>
        <a:xfrm>
          <a:off x="4153" y="2649241"/>
          <a:ext cx="3645921" cy="2343729"/>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W" sz="2800" kern="1200" dirty="0">
              <a:latin typeface="Candara" panose="020E0502030303020204" pitchFamily="34" charset="0"/>
            </a:rPr>
            <a:t>Incremental/Iterative  release( MVP)</a:t>
          </a:r>
        </a:p>
      </dsp:txBody>
      <dsp:txXfrm>
        <a:off x="72798" y="2717886"/>
        <a:ext cx="3508631" cy="2206439"/>
      </dsp:txXfrm>
    </dsp:sp>
    <dsp:sp modelId="{F1716EEE-ECA8-4AE4-B7A1-3AA1F7107D0F}">
      <dsp:nvSpPr>
        <dsp:cNvPr id="0" name=""/>
        <dsp:cNvSpPr/>
      </dsp:nvSpPr>
      <dsp:spPr>
        <a:xfrm>
          <a:off x="3956333" y="2649241"/>
          <a:ext cx="3645921" cy="2343729"/>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W" sz="2800" kern="1200" dirty="0">
              <a:latin typeface="Candara" panose="020E0502030303020204" pitchFamily="34" charset="0"/>
            </a:rPr>
            <a:t>Varied Skill set </a:t>
          </a:r>
        </a:p>
      </dsp:txBody>
      <dsp:txXfrm>
        <a:off x="4024978" y="2717886"/>
        <a:ext cx="3508631" cy="2206439"/>
      </dsp:txXfrm>
    </dsp:sp>
    <dsp:sp modelId="{A28A15CF-B25A-4406-9434-73D1A28F9DD4}">
      <dsp:nvSpPr>
        <dsp:cNvPr id="0" name=""/>
        <dsp:cNvSpPr/>
      </dsp:nvSpPr>
      <dsp:spPr>
        <a:xfrm>
          <a:off x="7908512" y="2649241"/>
          <a:ext cx="3645921" cy="2343729"/>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W" sz="2800" kern="1200" dirty="0">
              <a:latin typeface="Candara" panose="020E0502030303020204" pitchFamily="34" charset="0"/>
            </a:rPr>
            <a:t>Transparent communication</a:t>
          </a:r>
        </a:p>
      </dsp:txBody>
      <dsp:txXfrm>
        <a:off x="7977157" y="2717886"/>
        <a:ext cx="3508631" cy="22064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56761-A92A-43CA-95B8-759702DD6DE7}">
      <dsp:nvSpPr>
        <dsp:cNvPr id="0" name=""/>
        <dsp:cNvSpPr/>
      </dsp:nvSpPr>
      <dsp:spPr>
        <a:xfrm rot="5400000">
          <a:off x="5566704" y="-832329"/>
          <a:ext cx="4586270" cy="7397496"/>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ZW" sz="6500" kern="1200" dirty="0"/>
        </a:p>
        <a:p>
          <a:pPr marL="285750" lvl="1" indent="-285750" algn="l" defTabSz="2889250">
            <a:lnSpc>
              <a:spcPct val="90000"/>
            </a:lnSpc>
            <a:spcBef>
              <a:spcPct val="0"/>
            </a:spcBef>
            <a:spcAft>
              <a:spcPct val="15000"/>
            </a:spcAft>
            <a:buChar char="•"/>
          </a:pPr>
          <a:r>
            <a:rPr lang="en-ZW" sz="6500" kern="1200" dirty="0">
              <a:latin typeface="Candara" panose="020E0502030303020204" pitchFamily="34" charset="0"/>
            </a:rPr>
            <a:t>Product Owner  </a:t>
          </a:r>
        </a:p>
      </dsp:txBody>
      <dsp:txXfrm rot="-5400000">
        <a:off x="4161092" y="797167"/>
        <a:ext cx="7173613" cy="4138504"/>
      </dsp:txXfrm>
    </dsp:sp>
    <dsp:sp modelId="{4F3C3545-2398-474E-B087-E6155B8CF378}">
      <dsp:nvSpPr>
        <dsp:cNvPr id="0" name=""/>
        <dsp:cNvSpPr/>
      </dsp:nvSpPr>
      <dsp:spPr>
        <a:xfrm>
          <a:off x="0" y="0"/>
          <a:ext cx="4161091" cy="5732838"/>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ZW" sz="3200" kern="1200" dirty="0">
              <a:latin typeface="Candara" panose="020E0502030303020204" pitchFamily="34" charset="0"/>
            </a:rPr>
            <a:t>Project Accountability </a:t>
          </a:r>
        </a:p>
      </dsp:txBody>
      <dsp:txXfrm>
        <a:off x="203128" y="203128"/>
        <a:ext cx="3754835" cy="53265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56761-A92A-43CA-95B8-759702DD6DE7}">
      <dsp:nvSpPr>
        <dsp:cNvPr id="0" name=""/>
        <dsp:cNvSpPr/>
      </dsp:nvSpPr>
      <dsp:spPr>
        <a:xfrm rot="5400000">
          <a:off x="5566704" y="-832329"/>
          <a:ext cx="4586270" cy="7397496"/>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01930" tIns="100965" rIns="201930" bIns="100965" numCol="1" spcCol="1270" anchor="ctr" anchorCtr="0">
          <a:noAutofit/>
        </a:bodyPr>
        <a:lstStyle/>
        <a:p>
          <a:pPr marL="285750" lvl="1" indent="-285750" algn="l" defTabSz="2355850">
            <a:lnSpc>
              <a:spcPct val="90000"/>
            </a:lnSpc>
            <a:spcBef>
              <a:spcPct val="0"/>
            </a:spcBef>
            <a:spcAft>
              <a:spcPct val="15000"/>
            </a:spcAft>
            <a:buChar char="•"/>
          </a:pPr>
          <a:endParaRPr lang="en-ZW" sz="5300" kern="1200" dirty="0"/>
        </a:p>
        <a:p>
          <a:pPr marL="285750" lvl="1" indent="-285750" algn="l" defTabSz="2355850">
            <a:lnSpc>
              <a:spcPct val="90000"/>
            </a:lnSpc>
            <a:spcBef>
              <a:spcPct val="0"/>
            </a:spcBef>
            <a:spcAft>
              <a:spcPct val="15000"/>
            </a:spcAft>
            <a:buChar char="•"/>
          </a:pPr>
          <a:r>
            <a:rPr lang="en-ZW" sz="5300" kern="1200" dirty="0">
              <a:latin typeface="Candara" panose="020E0502030303020204" pitchFamily="34" charset="0"/>
            </a:rPr>
            <a:t>Basis of project Scoping is the Product</a:t>
          </a:r>
        </a:p>
        <a:p>
          <a:pPr marL="285750" lvl="1" indent="-285750" algn="l" defTabSz="2355850">
            <a:lnSpc>
              <a:spcPct val="90000"/>
            </a:lnSpc>
            <a:spcBef>
              <a:spcPct val="0"/>
            </a:spcBef>
            <a:spcAft>
              <a:spcPct val="15000"/>
            </a:spcAft>
            <a:buChar char="•"/>
          </a:pPr>
          <a:r>
            <a:rPr lang="en-ZW" sz="5300" kern="1200" dirty="0">
              <a:latin typeface="Candara" panose="020E0502030303020204" pitchFamily="34" charset="0"/>
            </a:rPr>
            <a:t>Tool: Product Breakdown Structure</a:t>
          </a:r>
        </a:p>
      </dsp:txBody>
      <dsp:txXfrm rot="-5400000">
        <a:off x="4161092" y="797167"/>
        <a:ext cx="7173613" cy="4138504"/>
      </dsp:txXfrm>
    </dsp:sp>
    <dsp:sp modelId="{4F3C3545-2398-474E-B087-E6155B8CF378}">
      <dsp:nvSpPr>
        <dsp:cNvPr id="0" name=""/>
        <dsp:cNvSpPr/>
      </dsp:nvSpPr>
      <dsp:spPr>
        <a:xfrm>
          <a:off x="0" y="0"/>
          <a:ext cx="4161091" cy="5732838"/>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ZW" sz="3200" kern="1200" dirty="0">
              <a:latin typeface="Candara" panose="020E0502030303020204" pitchFamily="34" charset="0"/>
            </a:rPr>
            <a:t>Product Based Planning </a:t>
          </a:r>
        </a:p>
      </dsp:txBody>
      <dsp:txXfrm>
        <a:off x="203128" y="203128"/>
        <a:ext cx="3754835" cy="532658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56761-A92A-43CA-95B8-759702DD6DE7}">
      <dsp:nvSpPr>
        <dsp:cNvPr id="0" name=""/>
        <dsp:cNvSpPr/>
      </dsp:nvSpPr>
      <dsp:spPr>
        <a:xfrm rot="5400000">
          <a:off x="5566704" y="-832329"/>
          <a:ext cx="4586270" cy="7397496"/>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01930" tIns="100965" rIns="201930" bIns="100965" numCol="1" spcCol="1270" anchor="ctr" anchorCtr="0">
          <a:noAutofit/>
        </a:bodyPr>
        <a:lstStyle/>
        <a:p>
          <a:pPr marL="285750" lvl="1" indent="-285750" algn="l" defTabSz="2355850">
            <a:lnSpc>
              <a:spcPct val="90000"/>
            </a:lnSpc>
            <a:spcBef>
              <a:spcPct val="0"/>
            </a:spcBef>
            <a:spcAft>
              <a:spcPct val="15000"/>
            </a:spcAft>
            <a:buChar char="•"/>
          </a:pPr>
          <a:endParaRPr lang="en-ZW" sz="5300" kern="1200" dirty="0"/>
        </a:p>
        <a:p>
          <a:pPr marL="285750" lvl="1" indent="-285750" algn="l" defTabSz="2355850">
            <a:lnSpc>
              <a:spcPct val="90000"/>
            </a:lnSpc>
            <a:spcBef>
              <a:spcPct val="0"/>
            </a:spcBef>
            <a:spcAft>
              <a:spcPct val="15000"/>
            </a:spcAft>
            <a:buChar char="•"/>
          </a:pPr>
          <a:r>
            <a:rPr lang="en-ZW" sz="5300" kern="1200" dirty="0">
              <a:latin typeface="Candara" panose="020E0502030303020204" pitchFamily="34" charset="0"/>
            </a:rPr>
            <a:t>Primary -Features ready for release</a:t>
          </a:r>
        </a:p>
        <a:p>
          <a:pPr marL="285750" lvl="1" indent="-285750" algn="l" defTabSz="2355850">
            <a:lnSpc>
              <a:spcPct val="90000"/>
            </a:lnSpc>
            <a:spcBef>
              <a:spcPct val="0"/>
            </a:spcBef>
            <a:spcAft>
              <a:spcPct val="15000"/>
            </a:spcAft>
            <a:buChar char="•"/>
          </a:pPr>
          <a:r>
            <a:rPr lang="en-ZW" sz="5300" kern="1200" dirty="0">
              <a:latin typeface="Candara" panose="020E0502030303020204" pitchFamily="34" charset="0"/>
            </a:rPr>
            <a:t>Secondary – Scope, Time &amp; Cost</a:t>
          </a:r>
        </a:p>
      </dsp:txBody>
      <dsp:txXfrm rot="-5400000">
        <a:off x="4161092" y="797167"/>
        <a:ext cx="7173613" cy="4138504"/>
      </dsp:txXfrm>
    </dsp:sp>
    <dsp:sp modelId="{4F3C3545-2398-474E-B087-E6155B8CF378}">
      <dsp:nvSpPr>
        <dsp:cNvPr id="0" name=""/>
        <dsp:cNvSpPr/>
      </dsp:nvSpPr>
      <dsp:spPr>
        <a:xfrm>
          <a:off x="0" y="0"/>
          <a:ext cx="4161091" cy="5732838"/>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ZW" sz="3200" kern="1200" dirty="0">
              <a:latin typeface="Candara" panose="020E0502030303020204" pitchFamily="34" charset="0"/>
            </a:rPr>
            <a:t>Project Progress metrics</a:t>
          </a:r>
        </a:p>
      </dsp:txBody>
      <dsp:txXfrm>
        <a:off x="203128" y="203128"/>
        <a:ext cx="3754835" cy="53265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8E761-6FD1-44E6-89CC-D7705B7C4F74}">
      <dsp:nvSpPr>
        <dsp:cNvPr id="0" name=""/>
        <dsp:cNvSpPr/>
      </dsp:nvSpPr>
      <dsp:spPr>
        <a:xfrm>
          <a:off x="0" y="0"/>
          <a:ext cx="11558588" cy="5732838"/>
        </a:xfrm>
        <a:prstGeom prst="roundRect">
          <a:avLst>
            <a:gd name="adj" fmla="val 1000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ZW" sz="3200" kern="1200" dirty="0">
              <a:latin typeface="Candara" panose="020E0502030303020204" pitchFamily="34" charset="0"/>
            </a:rPr>
            <a:t>Incremental Testing and Releasing</a:t>
          </a:r>
        </a:p>
        <a:p>
          <a:pPr marL="0" lvl="0" indent="0" algn="ctr" defTabSz="1422400">
            <a:lnSpc>
              <a:spcPct val="90000"/>
            </a:lnSpc>
            <a:spcBef>
              <a:spcPct val="0"/>
            </a:spcBef>
            <a:spcAft>
              <a:spcPct val="35000"/>
            </a:spcAft>
            <a:buNone/>
          </a:pPr>
          <a:endParaRPr lang="en-ZW" sz="3200" kern="1200" dirty="0">
            <a:latin typeface="Candara" panose="020E0502030303020204" pitchFamily="34" charset="0"/>
          </a:endParaRPr>
        </a:p>
      </dsp:txBody>
      <dsp:txXfrm>
        <a:off x="0" y="0"/>
        <a:ext cx="11558588" cy="1719851"/>
      </dsp:txXfrm>
    </dsp:sp>
    <dsp:sp modelId="{8682AF01-3983-4421-9FE9-31FF2E34613C}">
      <dsp:nvSpPr>
        <dsp:cNvPr id="0" name=""/>
        <dsp:cNvSpPr/>
      </dsp:nvSpPr>
      <dsp:spPr>
        <a:xfrm>
          <a:off x="1155858" y="1719851"/>
          <a:ext cx="9246870" cy="3726344"/>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None/>
          </a:pPr>
          <a:r>
            <a:rPr lang="en-ZW" sz="6500" b="1" kern="1200" dirty="0">
              <a:latin typeface="Candara" panose="020E0502030303020204" pitchFamily="34" charset="0"/>
            </a:rPr>
            <a:t>Early benefits realisation</a:t>
          </a:r>
          <a:endParaRPr lang="en-ZW" sz="6500" b="0" kern="1200" dirty="0">
            <a:latin typeface="Candara" panose="020E0502030303020204" pitchFamily="34" charset="0"/>
          </a:endParaRPr>
        </a:p>
      </dsp:txBody>
      <dsp:txXfrm>
        <a:off x="1264999" y="1828992"/>
        <a:ext cx="9028588" cy="350806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56761-A92A-43CA-95B8-759702DD6DE7}">
      <dsp:nvSpPr>
        <dsp:cNvPr id="0" name=""/>
        <dsp:cNvSpPr/>
      </dsp:nvSpPr>
      <dsp:spPr>
        <a:xfrm rot="5400000">
          <a:off x="5537863" y="-787733"/>
          <a:ext cx="4643952" cy="7397496"/>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endParaRPr lang="en-ZW" sz="3600" kern="1200" dirty="0"/>
        </a:p>
        <a:p>
          <a:pPr marL="571500" lvl="2" indent="-285750" algn="l" defTabSz="1600200">
            <a:lnSpc>
              <a:spcPct val="90000"/>
            </a:lnSpc>
            <a:spcBef>
              <a:spcPct val="0"/>
            </a:spcBef>
            <a:spcAft>
              <a:spcPct val="15000"/>
            </a:spcAft>
            <a:buChar char="•"/>
          </a:pPr>
          <a:r>
            <a:rPr lang="en-ZW" sz="3600" kern="1200" dirty="0">
              <a:latin typeface="Candara" panose="020E0502030303020204" pitchFamily="34" charset="0"/>
            </a:rPr>
            <a:t>Business Analyst</a:t>
          </a:r>
        </a:p>
        <a:p>
          <a:pPr marL="571500" lvl="2" indent="-285750" algn="l" defTabSz="1600200">
            <a:lnSpc>
              <a:spcPct val="90000"/>
            </a:lnSpc>
            <a:spcBef>
              <a:spcPct val="0"/>
            </a:spcBef>
            <a:spcAft>
              <a:spcPct val="15000"/>
            </a:spcAft>
            <a:buChar char="•"/>
          </a:pPr>
          <a:r>
            <a:rPr lang="en-ZW" sz="3600" kern="1200" dirty="0">
              <a:latin typeface="Candara" panose="020E0502030303020204" pitchFamily="34" charset="0"/>
            </a:rPr>
            <a:t>Innovator</a:t>
          </a:r>
        </a:p>
        <a:p>
          <a:pPr marL="571500" lvl="2" indent="-285750" algn="l" defTabSz="1600200">
            <a:lnSpc>
              <a:spcPct val="90000"/>
            </a:lnSpc>
            <a:spcBef>
              <a:spcPct val="0"/>
            </a:spcBef>
            <a:spcAft>
              <a:spcPct val="15000"/>
            </a:spcAft>
            <a:buChar char="•"/>
          </a:pPr>
          <a:r>
            <a:rPr lang="en-ZW" sz="3600" kern="1200" dirty="0">
              <a:latin typeface="Candara" panose="020E0502030303020204" pitchFamily="34" charset="0"/>
            </a:rPr>
            <a:t>Strategic Advisor</a:t>
          </a:r>
        </a:p>
        <a:p>
          <a:pPr marL="571500" lvl="2" indent="-285750" algn="l" defTabSz="1600200">
            <a:lnSpc>
              <a:spcPct val="90000"/>
            </a:lnSpc>
            <a:spcBef>
              <a:spcPct val="0"/>
            </a:spcBef>
            <a:spcAft>
              <a:spcPct val="15000"/>
            </a:spcAft>
            <a:buChar char="•"/>
          </a:pPr>
          <a:r>
            <a:rPr lang="en-ZW" sz="3600" kern="1200" dirty="0">
              <a:solidFill>
                <a:srgbClr val="00B0F0"/>
              </a:solidFill>
              <a:latin typeface="Candara" panose="020E0502030303020204" pitchFamily="34" charset="0"/>
            </a:rPr>
            <a:t>Communicator</a:t>
          </a:r>
        </a:p>
        <a:p>
          <a:pPr marL="571500" lvl="2" indent="-285750" algn="l" defTabSz="1600200">
            <a:lnSpc>
              <a:spcPct val="90000"/>
            </a:lnSpc>
            <a:spcBef>
              <a:spcPct val="0"/>
            </a:spcBef>
            <a:spcAft>
              <a:spcPct val="15000"/>
            </a:spcAft>
            <a:buChar char="•"/>
          </a:pPr>
          <a:r>
            <a:rPr lang="en-ZW" sz="3600" kern="1200" dirty="0">
              <a:latin typeface="Candara" panose="020E0502030303020204" pitchFamily="34" charset="0"/>
            </a:rPr>
            <a:t>Versatile Manager</a:t>
          </a:r>
        </a:p>
        <a:p>
          <a:pPr marL="571500" lvl="2" indent="-285750" algn="l" defTabSz="1600200">
            <a:lnSpc>
              <a:spcPct val="90000"/>
            </a:lnSpc>
            <a:spcBef>
              <a:spcPct val="0"/>
            </a:spcBef>
            <a:spcAft>
              <a:spcPct val="15000"/>
            </a:spcAft>
            <a:buChar char="•"/>
          </a:pPr>
          <a:r>
            <a:rPr lang="en-ZW" sz="3600" kern="1200" dirty="0">
              <a:latin typeface="Candara" panose="020E0502030303020204" pitchFamily="34" charset="0"/>
            </a:rPr>
            <a:t>Scrum Master</a:t>
          </a:r>
        </a:p>
      </dsp:txBody>
      <dsp:txXfrm rot="-5400000">
        <a:off x="4161092" y="815738"/>
        <a:ext cx="7170797" cy="4190554"/>
      </dsp:txXfrm>
    </dsp:sp>
    <dsp:sp modelId="{4F3C3545-2398-474E-B087-E6155B8CF378}">
      <dsp:nvSpPr>
        <dsp:cNvPr id="0" name=""/>
        <dsp:cNvSpPr/>
      </dsp:nvSpPr>
      <dsp:spPr>
        <a:xfrm>
          <a:off x="0" y="0"/>
          <a:ext cx="4161091" cy="580494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ZW" sz="3200" kern="1200" dirty="0">
              <a:latin typeface="Candara" panose="020E0502030303020204" pitchFamily="34" charset="0"/>
            </a:rPr>
            <a:t>Expanded role of Project Manager ( PMI-Pulse of The profession 2018)</a:t>
          </a:r>
        </a:p>
      </dsp:txBody>
      <dsp:txXfrm>
        <a:off x="203128" y="203128"/>
        <a:ext cx="3754835" cy="539868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8E761-6FD1-44E6-89CC-D7705B7C4F74}">
      <dsp:nvSpPr>
        <dsp:cNvPr id="0" name=""/>
        <dsp:cNvSpPr/>
      </dsp:nvSpPr>
      <dsp:spPr>
        <a:xfrm>
          <a:off x="0" y="0"/>
          <a:ext cx="11558588" cy="5732838"/>
        </a:xfrm>
        <a:prstGeom prst="roundRect">
          <a:avLst>
            <a:gd name="adj" fmla="val 1000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ZW" sz="3200" kern="1200" dirty="0">
              <a:latin typeface="Candara" panose="020E0502030303020204" pitchFamily="34" charset="0"/>
            </a:rPr>
            <a:t>Transparent communication</a:t>
          </a:r>
        </a:p>
      </dsp:txBody>
      <dsp:txXfrm>
        <a:off x="0" y="0"/>
        <a:ext cx="11558588" cy="1719851"/>
      </dsp:txXfrm>
    </dsp:sp>
    <dsp:sp modelId="{8682AF01-3983-4421-9FE9-31FF2E34613C}">
      <dsp:nvSpPr>
        <dsp:cNvPr id="0" name=""/>
        <dsp:cNvSpPr/>
      </dsp:nvSpPr>
      <dsp:spPr>
        <a:xfrm>
          <a:off x="1155858" y="1719851"/>
          <a:ext cx="9246870" cy="3726344"/>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None/>
          </a:pPr>
          <a:r>
            <a:rPr lang="en-ZW" sz="6500" b="0" kern="1200" dirty="0">
              <a:latin typeface="Candara" panose="020E0502030303020204" pitchFamily="34" charset="0"/>
            </a:rPr>
            <a:t>Open and frequent communication </a:t>
          </a:r>
        </a:p>
      </dsp:txBody>
      <dsp:txXfrm>
        <a:off x="1264999" y="1828992"/>
        <a:ext cx="9028588" cy="3508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2A850-5DF4-40FB-AE6D-E0C74E10A4FE}">
      <dsp:nvSpPr>
        <dsp:cNvPr id="0" name=""/>
        <dsp:cNvSpPr/>
      </dsp:nvSpPr>
      <dsp:spPr>
        <a:xfrm>
          <a:off x="4153" y="0"/>
          <a:ext cx="11550280" cy="2813019"/>
        </a:xfrm>
        <a:prstGeom prst="roundRect">
          <a:avLst>
            <a:gd name="adj" fmla="val 10000"/>
          </a:avLst>
        </a:prstGeom>
        <a:solidFill>
          <a:schemeClr val="accent2">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ZW" sz="3600" b="1" i="1" kern="1200" dirty="0">
              <a:latin typeface="Candara" panose="020E0502030303020204" pitchFamily="34" charset="0"/>
            </a:rPr>
            <a:t>            The North Star</a:t>
          </a:r>
          <a:r>
            <a:rPr lang="en-ZW" sz="3200" i="1" kern="1200" dirty="0">
              <a:latin typeface="Candara" panose="020E0502030303020204" pitchFamily="34" charset="0"/>
            </a:rPr>
            <a:t> </a:t>
          </a:r>
          <a:r>
            <a:rPr lang="en-ZW" sz="3200" kern="1200" dirty="0">
              <a:latin typeface="Candara" panose="020E0502030303020204" pitchFamily="34" charset="0"/>
            </a:rPr>
            <a:t>: </a:t>
          </a:r>
          <a:r>
            <a:rPr lang="en-ZW" sz="4000" b="1" kern="1200" dirty="0">
              <a:latin typeface="Candara" panose="020E0502030303020204" pitchFamily="34" charset="0"/>
            </a:rPr>
            <a:t>Stakeholder Value</a:t>
          </a:r>
        </a:p>
      </dsp:txBody>
      <dsp:txXfrm>
        <a:off x="86544" y="82391"/>
        <a:ext cx="11385498" cy="2648237"/>
      </dsp:txXfrm>
    </dsp:sp>
    <dsp:sp modelId="{C62C9B69-10E9-44C7-9E4A-1FD54C82AFCA}">
      <dsp:nvSpPr>
        <dsp:cNvPr id="0" name=""/>
        <dsp:cNvSpPr/>
      </dsp:nvSpPr>
      <dsp:spPr>
        <a:xfrm>
          <a:off x="4153" y="3120007"/>
          <a:ext cx="3645921" cy="2813019"/>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ZW" sz="4600" i="1" kern="1200" dirty="0">
              <a:latin typeface="Candara" panose="020E0502030303020204" pitchFamily="34" charset="0"/>
            </a:rPr>
            <a:t>Business Benefits realisation</a:t>
          </a:r>
          <a:endParaRPr lang="en-ZW" sz="4600" kern="1200" dirty="0">
            <a:latin typeface="Candara" panose="020E0502030303020204" pitchFamily="34" charset="0"/>
          </a:endParaRPr>
        </a:p>
      </dsp:txBody>
      <dsp:txXfrm>
        <a:off x="86544" y="3202398"/>
        <a:ext cx="3481139" cy="2648237"/>
      </dsp:txXfrm>
    </dsp:sp>
    <dsp:sp modelId="{266BE444-BF4E-452F-AE42-90E33925461B}">
      <dsp:nvSpPr>
        <dsp:cNvPr id="0" name=""/>
        <dsp:cNvSpPr/>
      </dsp:nvSpPr>
      <dsp:spPr>
        <a:xfrm>
          <a:off x="3956333" y="3120007"/>
          <a:ext cx="3645921" cy="2813019"/>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ZW" sz="4600" i="1" kern="1200" dirty="0">
              <a:latin typeface="Candara" panose="020E0502030303020204" pitchFamily="34" charset="0"/>
            </a:rPr>
            <a:t>@ Optimal</a:t>
          </a:r>
        </a:p>
        <a:p>
          <a:pPr marL="0" lvl="0" indent="0" algn="ctr" defTabSz="2044700">
            <a:lnSpc>
              <a:spcPct val="90000"/>
            </a:lnSpc>
            <a:spcBef>
              <a:spcPct val="0"/>
            </a:spcBef>
            <a:spcAft>
              <a:spcPct val="35000"/>
            </a:spcAft>
            <a:buNone/>
          </a:pPr>
          <a:r>
            <a:rPr lang="en-ZW" sz="4600" i="1" kern="1200" dirty="0">
              <a:latin typeface="Candara" panose="020E0502030303020204" pitchFamily="34" charset="0"/>
            </a:rPr>
            <a:t>Resource Cost</a:t>
          </a:r>
          <a:endParaRPr lang="en-ZW" sz="4600" kern="1200" dirty="0">
            <a:latin typeface="Candara" panose="020E0502030303020204" pitchFamily="34" charset="0"/>
          </a:endParaRPr>
        </a:p>
      </dsp:txBody>
      <dsp:txXfrm>
        <a:off x="4038724" y="3202398"/>
        <a:ext cx="3481139" cy="2648237"/>
      </dsp:txXfrm>
    </dsp:sp>
    <dsp:sp modelId="{AE614200-517D-4D34-AE0B-FAC43B9B561A}">
      <dsp:nvSpPr>
        <dsp:cNvPr id="0" name=""/>
        <dsp:cNvSpPr/>
      </dsp:nvSpPr>
      <dsp:spPr>
        <a:xfrm>
          <a:off x="7908512" y="3120007"/>
          <a:ext cx="3645921" cy="2813019"/>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ZW" sz="4600" i="1" kern="1200" dirty="0">
              <a:latin typeface="Candara" panose="020E0502030303020204" pitchFamily="34" charset="0"/>
            </a:rPr>
            <a:t>Risk optimisation</a:t>
          </a:r>
          <a:endParaRPr lang="en-ZW" sz="4600" kern="1200" dirty="0">
            <a:latin typeface="Candara" panose="020E0502030303020204" pitchFamily="34" charset="0"/>
          </a:endParaRPr>
        </a:p>
      </dsp:txBody>
      <dsp:txXfrm>
        <a:off x="7990903" y="3202398"/>
        <a:ext cx="3481139" cy="264823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8EAE4-25B3-41BF-B4F8-02DE72884183}">
      <dsp:nvSpPr>
        <dsp:cNvPr id="0" name=""/>
        <dsp:cNvSpPr/>
      </dsp:nvSpPr>
      <dsp:spPr>
        <a:xfrm>
          <a:off x="3973" y="0"/>
          <a:ext cx="5327786" cy="4994754"/>
        </a:xfrm>
        <a:prstGeom prst="roundRect">
          <a:avLst>
            <a:gd name="adj" fmla="val 10000"/>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1460" tIns="251460" rIns="251460" bIns="251460" numCol="1" spcCol="1270" anchor="ctr" anchorCtr="0">
          <a:noAutofit/>
        </a:bodyPr>
        <a:lstStyle/>
        <a:p>
          <a:pPr marL="0" lvl="0" indent="0" algn="ctr" defTabSz="2933700">
            <a:lnSpc>
              <a:spcPct val="90000"/>
            </a:lnSpc>
            <a:spcBef>
              <a:spcPct val="0"/>
            </a:spcBef>
            <a:spcAft>
              <a:spcPct val="35000"/>
            </a:spcAft>
            <a:buNone/>
          </a:pPr>
          <a:r>
            <a:rPr lang="en-ZW" sz="6600" b="1" i="1" kern="1200" dirty="0">
              <a:latin typeface="Candara" panose="020E0502030303020204" pitchFamily="34" charset="0"/>
            </a:rPr>
            <a:t>Why</a:t>
          </a:r>
          <a:r>
            <a:rPr lang="en-ZW" sz="4800" b="1" i="1" kern="1200" dirty="0">
              <a:latin typeface="Candara" panose="020E0502030303020204" pitchFamily="34" charset="0"/>
            </a:rPr>
            <a:t> + how = </a:t>
          </a:r>
          <a:r>
            <a:rPr lang="en-ZW" sz="9600" b="1" i="1" kern="1200" dirty="0">
              <a:latin typeface="Candara" panose="020E0502030303020204" pitchFamily="34" charset="0"/>
            </a:rPr>
            <a:t>Wow</a:t>
          </a:r>
          <a:endParaRPr lang="en-ZW" sz="9600" b="1" kern="1200" dirty="0">
            <a:latin typeface="Candara" panose="020E0502030303020204" pitchFamily="34" charset="0"/>
          </a:endParaRPr>
        </a:p>
      </dsp:txBody>
      <dsp:txXfrm>
        <a:off x="150264" y="146291"/>
        <a:ext cx="5035204" cy="4702172"/>
      </dsp:txXfrm>
    </dsp:sp>
    <dsp:sp modelId="{45C68DA1-BFE2-4E0D-ADCE-9FB5240E0E0A}">
      <dsp:nvSpPr>
        <dsp:cNvPr id="0" name=""/>
        <dsp:cNvSpPr/>
      </dsp:nvSpPr>
      <dsp:spPr>
        <a:xfrm>
          <a:off x="6226828" y="0"/>
          <a:ext cx="5327786" cy="4994754"/>
        </a:xfrm>
        <a:prstGeom prst="roundRect">
          <a:avLst>
            <a:gd name="adj" fmla="val 10000"/>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0" tIns="304800" rIns="304800" bIns="304800" numCol="1" spcCol="1270" anchor="ctr" anchorCtr="0">
          <a:noAutofit/>
        </a:bodyPr>
        <a:lstStyle/>
        <a:p>
          <a:pPr marL="0" lvl="0" indent="0" algn="ctr" defTabSz="3556000">
            <a:lnSpc>
              <a:spcPct val="90000"/>
            </a:lnSpc>
            <a:spcBef>
              <a:spcPct val="0"/>
            </a:spcBef>
            <a:spcAft>
              <a:spcPct val="35000"/>
            </a:spcAft>
            <a:buNone/>
          </a:pPr>
          <a:r>
            <a:rPr lang="en-ZW" sz="8000" kern="1200" dirty="0">
              <a:latin typeface="Candara" panose="020E0502030303020204" pitchFamily="34" charset="0"/>
              <a:sym typeface="Wingdings" panose="05000000000000000000" pitchFamily="2" charset="2"/>
            </a:rPr>
            <a:t>Products</a:t>
          </a:r>
          <a:r>
            <a:rPr lang="en-ZW" sz="6500" kern="1200" dirty="0">
              <a:sym typeface="Wingdings" panose="05000000000000000000" pitchFamily="2" charset="2"/>
            </a:rPr>
            <a:t> + </a:t>
          </a:r>
          <a:r>
            <a:rPr lang="en-ZW" sz="4000" kern="1200" dirty="0">
              <a:latin typeface="Candara" panose="020E0502030303020204" pitchFamily="34" charset="0"/>
              <a:sym typeface="Wingdings" panose="05000000000000000000" pitchFamily="2" charset="2"/>
            </a:rPr>
            <a:t>Projects</a:t>
          </a:r>
          <a:r>
            <a:rPr lang="en-ZW" sz="6500" kern="1200" dirty="0">
              <a:latin typeface="Candara" panose="020E0502030303020204" pitchFamily="34" charset="0"/>
              <a:sym typeface="Wingdings" panose="05000000000000000000" pitchFamily="2" charset="2"/>
            </a:rPr>
            <a:t> = Value</a:t>
          </a:r>
          <a:endParaRPr lang="en-ZW" sz="6500" kern="1200" dirty="0">
            <a:latin typeface="Candara" panose="020E0502030303020204" pitchFamily="34" charset="0"/>
          </a:endParaRPr>
        </a:p>
      </dsp:txBody>
      <dsp:txXfrm>
        <a:off x="6373119" y="146291"/>
        <a:ext cx="5035204" cy="470217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7B2E3-1FA5-4059-83A9-34A19CF7BB37}">
      <dsp:nvSpPr>
        <dsp:cNvPr id="0" name=""/>
        <dsp:cNvSpPr/>
      </dsp:nvSpPr>
      <dsp:spPr>
        <a:xfrm rot="5400000">
          <a:off x="-661432" y="665745"/>
          <a:ext cx="4409550" cy="3086685"/>
        </a:xfrm>
        <a:prstGeom prst="chevron">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ZW" sz="3600" b="0" kern="1200" dirty="0">
              <a:latin typeface="Candara" panose="020E0502030303020204" pitchFamily="34" charset="0"/>
            </a:rPr>
            <a:t>Acknowledgements</a:t>
          </a:r>
        </a:p>
      </dsp:txBody>
      <dsp:txXfrm rot="-5400000">
        <a:off x="1" y="1547656"/>
        <a:ext cx="3086685" cy="1322865"/>
      </dsp:txXfrm>
    </dsp:sp>
    <dsp:sp modelId="{1AF65CA8-31B9-47BA-9AD0-F50D90C87582}">
      <dsp:nvSpPr>
        <dsp:cNvPr id="0" name=""/>
        <dsp:cNvSpPr/>
      </dsp:nvSpPr>
      <dsp:spPr>
        <a:xfrm rot="5400000">
          <a:off x="6152115" y="-3061117"/>
          <a:ext cx="2866208" cy="899706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ZW" sz="3200" kern="1200" dirty="0">
              <a:latin typeface="Candara" panose="020E0502030303020204" pitchFamily="34" charset="0"/>
              <a:sym typeface="Wingdings" panose="05000000000000000000" pitchFamily="2" charset="2"/>
            </a:rPr>
            <a:t>Project Management Institute – PMBOK 6</a:t>
          </a:r>
          <a:r>
            <a:rPr lang="en-ZW" sz="3200" kern="1200" baseline="30000" dirty="0">
              <a:latin typeface="Candara" panose="020E0502030303020204" pitchFamily="34" charset="0"/>
              <a:sym typeface="Wingdings" panose="05000000000000000000" pitchFamily="2" charset="2"/>
            </a:rPr>
            <a:t>th</a:t>
          </a:r>
          <a:r>
            <a:rPr lang="en-ZW" sz="3200" kern="1200" dirty="0">
              <a:latin typeface="Candara" panose="020E0502030303020204" pitchFamily="34" charset="0"/>
              <a:sym typeface="Wingdings" panose="05000000000000000000" pitchFamily="2" charset="2"/>
            </a:rPr>
            <a:t> Edition</a:t>
          </a:r>
          <a:endParaRPr lang="en-ZW" sz="3200" kern="1200" dirty="0">
            <a:latin typeface="Candara" panose="020E0502030303020204" pitchFamily="34" charset="0"/>
          </a:endParaRPr>
        </a:p>
        <a:p>
          <a:pPr marL="285750" lvl="1" indent="-285750" algn="l" defTabSz="1422400">
            <a:lnSpc>
              <a:spcPct val="90000"/>
            </a:lnSpc>
            <a:spcBef>
              <a:spcPct val="0"/>
            </a:spcBef>
            <a:spcAft>
              <a:spcPct val="15000"/>
            </a:spcAft>
            <a:buChar char="•"/>
          </a:pPr>
          <a:r>
            <a:rPr lang="en-ZW" sz="3200" kern="1200" dirty="0">
              <a:latin typeface="Candara" panose="020E0502030303020204" pitchFamily="34" charset="0"/>
            </a:rPr>
            <a:t>PMI.org</a:t>
          </a:r>
        </a:p>
        <a:p>
          <a:pPr marL="285750" lvl="1" indent="-285750" algn="l" defTabSz="1422400">
            <a:lnSpc>
              <a:spcPct val="90000"/>
            </a:lnSpc>
            <a:spcBef>
              <a:spcPct val="0"/>
            </a:spcBef>
            <a:spcAft>
              <a:spcPct val="15000"/>
            </a:spcAft>
            <a:buChar char="•"/>
          </a:pPr>
          <a:r>
            <a:rPr lang="en-ZW" sz="3200" kern="1200" dirty="0">
              <a:latin typeface="Candara" panose="020E0502030303020204" pitchFamily="34" charset="0"/>
            </a:rPr>
            <a:t>Agile Business Consortium</a:t>
          </a:r>
        </a:p>
        <a:p>
          <a:pPr marL="285750" lvl="1" indent="-285750" algn="l" defTabSz="1422400">
            <a:lnSpc>
              <a:spcPct val="90000"/>
            </a:lnSpc>
            <a:spcBef>
              <a:spcPct val="0"/>
            </a:spcBef>
            <a:spcAft>
              <a:spcPct val="15000"/>
            </a:spcAft>
            <a:buChar char="•"/>
          </a:pPr>
          <a:r>
            <a:rPr lang="en-ZW" sz="3200" kern="1200" dirty="0">
              <a:latin typeface="Candara" panose="020E0502030303020204" pitchFamily="34" charset="0"/>
            </a:rPr>
            <a:t>Projectmanagement.com</a:t>
          </a:r>
        </a:p>
        <a:p>
          <a:pPr marL="285750" lvl="1" indent="-285750" algn="l" defTabSz="1422400">
            <a:lnSpc>
              <a:spcPct val="90000"/>
            </a:lnSpc>
            <a:spcBef>
              <a:spcPct val="0"/>
            </a:spcBef>
            <a:spcAft>
              <a:spcPct val="15000"/>
            </a:spcAft>
            <a:buChar char="•"/>
          </a:pPr>
          <a:r>
            <a:rPr lang="en-ZW" sz="3200" kern="1200" dirty="0">
              <a:latin typeface="Candara" panose="020E0502030303020204" pitchFamily="34" charset="0"/>
            </a:rPr>
            <a:t>Gartner.com</a:t>
          </a:r>
        </a:p>
      </dsp:txBody>
      <dsp:txXfrm rot="-5400000">
        <a:off x="3086686" y="144229"/>
        <a:ext cx="8857150" cy="258637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8EAE4-25B3-41BF-B4F8-02DE72884183}">
      <dsp:nvSpPr>
        <dsp:cNvPr id="0" name=""/>
        <dsp:cNvSpPr/>
      </dsp:nvSpPr>
      <dsp:spPr>
        <a:xfrm>
          <a:off x="0" y="0"/>
          <a:ext cx="11558588" cy="4994754"/>
        </a:xfrm>
        <a:prstGeom prst="roundRect">
          <a:avLst>
            <a:gd name="adj" fmla="val 10000"/>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65760" tIns="365760" rIns="365760" bIns="365760" numCol="1" spcCol="1270" anchor="ctr" anchorCtr="0">
          <a:noAutofit/>
        </a:bodyPr>
        <a:lstStyle/>
        <a:p>
          <a:pPr marL="0" lvl="0" indent="0" algn="ctr" defTabSz="4267200">
            <a:lnSpc>
              <a:spcPct val="90000"/>
            </a:lnSpc>
            <a:spcBef>
              <a:spcPct val="0"/>
            </a:spcBef>
            <a:spcAft>
              <a:spcPct val="35000"/>
            </a:spcAft>
            <a:buNone/>
          </a:pPr>
          <a:r>
            <a:rPr lang="en-ZW" sz="9600" b="1" kern="1200" dirty="0">
              <a:latin typeface="Candara" panose="020E0502030303020204" pitchFamily="34" charset="0"/>
            </a:rPr>
            <a:t>Discussion Points!!</a:t>
          </a:r>
        </a:p>
      </dsp:txBody>
      <dsp:txXfrm>
        <a:off x="146291" y="146291"/>
        <a:ext cx="11266006" cy="4702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E90A1-1A01-46D1-B477-B6B5271CDA6A}">
      <dsp:nvSpPr>
        <dsp:cNvPr id="0" name=""/>
        <dsp:cNvSpPr/>
      </dsp:nvSpPr>
      <dsp:spPr>
        <a:xfrm rot="5400000">
          <a:off x="5503681" y="-753549"/>
          <a:ext cx="4712317" cy="7397496"/>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79070" tIns="89535" rIns="179070" bIns="89535" numCol="1" spcCol="1270" anchor="ctr" anchorCtr="0">
          <a:noAutofit/>
        </a:bodyPr>
        <a:lstStyle/>
        <a:p>
          <a:pPr marL="285750" lvl="1" indent="-285750" algn="l" defTabSz="2089150">
            <a:lnSpc>
              <a:spcPct val="90000"/>
            </a:lnSpc>
            <a:spcBef>
              <a:spcPct val="0"/>
            </a:spcBef>
            <a:spcAft>
              <a:spcPct val="15000"/>
            </a:spcAft>
            <a:buChar char="•"/>
          </a:pPr>
          <a:r>
            <a:rPr lang="en-ZW" sz="4700" b="0" i="0" u="none" kern="1200" dirty="0">
              <a:latin typeface="Candara" panose="020E0502030303020204" pitchFamily="34" charset="0"/>
            </a:rPr>
            <a:t>Most IT </a:t>
          </a:r>
          <a:r>
            <a:rPr lang="en-ZW" sz="4700" b="0" i="0" u="none" kern="1200">
              <a:latin typeface="Candara" panose="020E0502030303020204" pitchFamily="34" charset="0"/>
            </a:rPr>
            <a:t>organizations are </a:t>
          </a:r>
          <a:r>
            <a:rPr lang="en-ZW" sz="4700" b="1" i="0" u="none" kern="1200">
              <a:latin typeface="Candara" panose="020E0502030303020204" pitchFamily="34" charset="0"/>
            </a:rPr>
            <a:t>project-centric, </a:t>
          </a:r>
          <a:endParaRPr lang="en-ZW" sz="4700" b="1" kern="1200" dirty="0">
            <a:latin typeface="Candara" panose="020E0502030303020204" pitchFamily="34" charset="0"/>
          </a:endParaRPr>
        </a:p>
        <a:p>
          <a:pPr marL="285750" lvl="1" indent="-285750" algn="l" defTabSz="2089150">
            <a:lnSpc>
              <a:spcPct val="90000"/>
            </a:lnSpc>
            <a:spcBef>
              <a:spcPct val="0"/>
            </a:spcBef>
            <a:spcAft>
              <a:spcPct val="15000"/>
            </a:spcAft>
            <a:buChar char="•"/>
          </a:pPr>
          <a:r>
            <a:rPr lang="en-ZW" sz="4700" b="0" i="0" u="none" kern="1200" dirty="0">
              <a:latin typeface="Candara" panose="020E0502030303020204" pitchFamily="34" charset="0"/>
            </a:rPr>
            <a:t>Staffs' capabilities are ill-suited for rapid product  development in VUCA environment</a:t>
          </a:r>
          <a:endParaRPr lang="en-ZW" sz="4700" kern="1200" dirty="0">
            <a:latin typeface="Candara" panose="020E0502030303020204" pitchFamily="34" charset="0"/>
          </a:endParaRPr>
        </a:p>
      </dsp:txBody>
      <dsp:txXfrm rot="-5400000">
        <a:off x="4161092" y="819076"/>
        <a:ext cx="7167460" cy="4252245"/>
      </dsp:txXfrm>
    </dsp:sp>
    <dsp:sp modelId="{4F3C3545-2398-474E-B087-E6155B8CF378}">
      <dsp:nvSpPr>
        <dsp:cNvPr id="0" name=""/>
        <dsp:cNvSpPr/>
      </dsp:nvSpPr>
      <dsp:spPr>
        <a:xfrm>
          <a:off x="0" y="0"/>
          <a:ext cx="4161091" cy="5890397"/>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ZW" sz="3200" kern="1200" dirty="0">
              <a:latin typeface="Candara" panose="020E0502030303020204" pitchFamily="34" charset="0"/>
            </a:rPr>
            <a:t>Why Most Technology Projects fail to deliver the expected Value ( Gartner )</a:t>
          </a:r>
        </a:p>
      </dsp:txBody>
      <dsp:txXfrm>
        <a:off x="203128" y="203128"/>
        <a:ext cx="3754835" cy="54841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68AF2-ED92-4E80-BB75-5E87D612C317}">
      <dsp:nvSpPr>
        <dsp:cNvPr id="0" name=""/>
        <dsp:cNvSpPr/>
      </dsp:nvSpPr>
      <dsp:spPr>
        <a:xfrm>
          <a:off x="4639" y="1782"/>
          <a:ext cx="11549309" cy="2343729"/>
        </a:xfrm>
        <a:prstGeom prst="roundRect">
          <a:avLst>
            <a:gd name="adj" fmla="val 10000"/>
          </a:avLst>
        </a:prstGeom>
        <a:solidFill>
          <a:schemeClr val="accent2">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ZW" sz="3200" i="1" kern="1200" dirty="0">
              <a:latin typeface="Candara" panose="020E0502030303020204" pitchFamily="34" charset="0"/>
            </a:rPr>
            <a:t>Project Management  : The means ( How)</a:t>
          </a:r>
          <a:endParaRPr lang="en-ZW" sz="3200" kern="1200" dirty="0">
            <a:latin typeface="Candara" panose="020E0502030303020204" pitchFamily="34" charset="0"/>
          </a:endParaRPr>
        </a:p>
      </dsp:txBody>
      <dsp:txXfrm>
        <a:off x="73284" y="70427"/>
        <a:ext cx="11412019" cy="2206439"/>
      </dsp:txXfrm>
    </dsp:sp>
    <dsp:sp modelId="{F4B0F036-3E5E-4F6F-ACDE-142B61A58F9C}">
      <dsp:nvSpPr>
        <dsp:cNvPr id="0" name=""/>
        <dsp:cNvSpPr/>
      </dsp:nvSpPr>
      <dsp:spPr>
        <a:xfrm>
          <a:off x="4639" y="2649241"/>
          <a:ext cx="2164413" cy="2343729"/>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ZW" sz="3100" kern="1200" dirty="0">
              <a:latin typeface="Candara" panose="020E0502030303020204" pitchFamily="34" charset="0"/>
            </a:rPr>
            <a:t>Project Manager </a:t>
          </a:r>
        </a:p>
      </dsp:txBody>
      <dsp:txXfrm>
        <a:off x="68032" y="2712634"/>
        <a:ext cx="2037627" cy="2216943"/>
      </dsp:txXfrm>
    </dsp:sp>
    <dsp:sp modelId="{F1716EEE-ECA8-4AE4-B7A1-3AA1F7107D0F}">
      <dsp:nvSpPr>
        <dsp:cNvPr id="0" name=""/>
        <dsp:cNvSpPr/>
      </dsp:nvSpPr>
      <dsp:spPr>
        <a:xfrm>
          <a:off x="2350863" y="2649241"/>
          <a:ext cx="2164413" cy="2343729"/>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ZW" sz="3100" kern="1200" dirty="0">
              <a:latin typeface="Candara" panose="020E0502030303020204" pitchFamily="34" charset="0"/>
            </a:rPr>
            <a:t>Planning the Work</a:t>
          </a:r>
        </a:p>
      </dsp:txBody>
      <dsp:txXfrm>
        <a:off x="2414256" y="2712634"/>
        <a:ext cx="2037627" cy="2216943"/>
      </dsp:txXfrm>
    </dsp:sp>
    <dsp:sp modelId="{32E10430-95D0-49A0-B382-353F6DE848D1}">
      <dsp:nvSpPr>
        <dsp:cNvPr id="0" name=""/>
        <dsp:cNvSpPr/>
      </dsp:nvSpPr>
      <dsp:spPr>
        <a:xfrm>
          <a:off x="4697087" y="2649241"/>
          <a:ext cx="2164413" cy="2343729"/>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ZW" sz="3100" kern="1200" dirty="0">
              <a:latin typeface="Candara" panose="020E0502030303020204" pitchFamily="34" charset="0"/>
            </a:rPr>
            <a:t>Reporting %Work Complete </a:t>
          </a:r>
        </a:p>
      </dsp:txBody>
      <dsp:txXfrm>
        <a:off x="4760480" y="2712634"/>
        <a:ext cx="2037627" cy="2216943"/>
      </dsp:txXfrm>
    </dsp:sp>
    <dsp:sp modelId="{CE4E39BB-F2FB-48D9-B139-C5BF4012AE9B}">
      <dsp:nvSpPr>
        <dsp:cNvPr id="0" name=""/>
        <dsp:cNvSpPr/>
      </dsp:nvSpPr>
      <dsp:spPr>
        <a:xfrm>
          <a:off x="7043311" y="2649241"/>
          <a:ext cx="2164413" cy="2343729"/>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ZW" sz="3100" kern="1200" dirty="0">
              <a:latin typeface="Candara" panose="020E0502030303020204" pitchFamily="34" charset="0"/>
            </a:rPr>
            <a:t>Stockholm Syndrome</a:t>
          </a:r>
        </a:p>
      </dsp:txBody>
      <dsp:txXfrm>
        <a:off x="7106704" y="2712634"/>
        <a:ext cx="2037627" cy="2216943"/>
      </dsp:txXfrm>
    </dsp:sp>
    <dsp:sp modelId="{F334E7A2-D39C-44E1-B5FF-3AEFF23FC84C}">
      <dsp:nvSpPr>
        <dsp:cNvPr id="0" name=""/>
        <dsp:cNvSpPr/>
      </dsp:nvSpPr>
      <dsp:spPr>
        <a:xfrm>
          <a:off x="9389535" y="2649241"/>
          <a:ext cx="2164413" cy="2343729"/>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ZW" sz="3100" kern="1200" dirty="0">
              <a:latin typeface="Candara" panose="020E0502030303020204" pitchFamily="34" charset="0"/>
            </a:rPr>
            <a:t>Late Benefits realisation</a:t>
          </a:r>
        </a:p>
      </dsp:txBody>
      <dsp:txXfrm>
        <a:off x="9452928" y="2712634"/>
        <a:ext cx="2037627" cy="22169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68AF2-ED92-4E80-BB75-5E87D612C317}">
      <dsp:nvSpPr>
        <dsp:cNvPr id="0" name=""/>
        <dsp:cNvSpPr/>
      </dsp:nvSpPr>
      <dsp:spPr>
        <a:xfrm>
          <a:off x="4266" y="1782"/>
          <a:ext cx="11550054" cy="2343729"/>
        </a:xfrm>
        <a:prstGeom prst="roundRect">
          <a:avLst>
            <a:gd name="adj" fmla="val 10000"/>
          </a:avLst>
        </a:prstGeom>
        <a:solidFill>
          <a:schemeClr val="accent2">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ZW" sz="3200" i="1" kern="1200" dirty="0">
              <a:latin typeface="Candara" panose="020E0502030303020204" pitchFamily="34" charset="0"/>
            </a:rPr>
            <a:t>Project Management  : The means ( How)</a:t>
          </a:r>
          <a:endParaRPr lang="en-ZW" sz="3200" kern="1200" dirty="0">
            <a:latin typeface="Candara" panose="020E0502030303020204" pitchFamily="34" charset="0"/>
          </a:endParaRPr>
        </a:p>
      </dsp:txBody>
      <dsp:txXfrm>
        <a:off x="72911" y="70427"/>
        <a:ext cx="11412764" cy="2206439"/>
      </dsp:txXfrm>
    </dsp:sp>
    <dsp:sp modelId="{F1716EEE-ECA8-4AE4-B7A1-3AA1F7107D0F}">
      <dsp:nvSpPr>
        <dsp:cNvPr id="0" name=""/>
        <dsp:cNvSpPr/>
      </dsp:nvSpPr>
      <dsp:spPr>
        <a:xfrm>
          <a:off x="4266" y="2649241"/>
          <a:ext cx="5542252" cy="2343729"/>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ZW" sz="4800" kern="1200" dirty="0">
              <a:latin typeface="Candara" panose="020E0502030303020204" pitchFamily="34" charset="0"/>
            </a:rPr>
            <a:t>Limited Skill set </a:t>
          </a:r>
        </a:p>
      </dsp:txBody>
      <dsp:txXfrm>
        <a:off x="72911" y="2717886"/>
        <a:ext cx="5404962" cy="2206439"/>
      </dsp:txXfrm>
    </dsp:sp>
    <dsp:sp modelId="{79A84E77-50B0-4DE0-9578-F3FD01C3CD40}">
      <dsp:nvSpPr>
        <dsp:cNvPr id="0" name=""/>
        <dsp:cNvSpPr/>
      </dsp:nvSpPr>
      <dsp:spPr>
        <a:xfrm>
          <a:off x="6012068" y="2649241"/>
          <a:ext cx="5542252" cy="2343729"/>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ZW" sz="4800" kern="1200" dirty="0">
              <a:latin typeface="Candara" panose="020E0502030303020204" pitchFamily="34" charset="0"/>
            </a:rPr>
            <a:t>Communication Lacks Transparency</a:t>
          </a:r>
        </a:p>
      </dsp:txBody>
      <dsp:txXfrm>
        <a:off x="6080713" y="2717886"/>
        <a:ext cx="5404962" cy="22064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56761-A92A-43CA-95B8-759702DD6DE7}">
      <dsp:nvSpPr>
        <dsp:cNvPr id="0" name=""/>
        <dsp:cNvSpPr/>
      </dsp:nvSpPr>
      <dsp:spPr>
        <a:xfrm rot="5400000">
          <a:off x="5566704" y="-832329"/>
          <a:ext cx="4586270" cy="7397496"/>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ZW" sz="6500" kern="1200" dirty="0"/>
        </a:p>
        <a:p>
          <a:pPr marL="285750" lvl="1" indent="-285750" algn="l" defTabSz="2889250">
            <a:lnSpc>
              <a:spcPct val="90000"/>
            </a:lnSpc>
            <a:spcBef>
              <a:spcPct val="0"/>
            </a:spcBef>
            <a:spcAft>
              <a:spcPct val="15000"/>
            </a:spcAft>
            <a:buChar char="•"/>
          </a:pPr>
          <a:r>
            <a:rPr lang="en-ZW" sz="6500" kern="1200" dirty="0">
              <a:latin typeface="Candara" panose="020E0502030303020204" pitchFamily="34" charset="0"/>
            </a:rPr>
            <a:t>Project Manager </a:t>
          </a:r>
        </a:p>
      </dsp:txBody>
      <dsp:txXfrm rot="-5400000">
        <a:off x="4161092" y="797167"/>
        <a:ext cx="7173613" cy="4138504"/>
      </dsp:txXfrm>
    </dsp:sp>
    <dsp:sp modelId="{4F3C3545-2398-474E-B087-E6155B8CF378}">
      <dsp:nvSpPr>
        <dsp:cNvPr id="0" name=""/>
        <dsp:cNvSpPr/>
      </dsp:nvSpPr>
      <dsp:spPr>
        <a:xfrm>
          <a:off x="0" y="0"/>
          <a:ext cx="4161091" cy="5732838"/>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ZW" sz="3200" kern="1200" dirty="0">
              <a:latin typeface="Candara" panose="020E0502030303020204" pitchFamily="34" charset="0"/>
            </a:rPr>
            <a:t>Project Accountability </a:t>
          </a:r>
        </a:p>
      </dsp:txBody>
      <dsp:txXfrm>
        <a:off x="203128" y="203128"/>
        <a:ext cx="3754835" cy="53265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56761-A92A-43CA-95B8-759702DD6DE7}">
      <dsp:nvSpPr>
        <dsp:cNvPr id="0" name=""/>
        <dsp:cNvSpPr/>
      </dsp:nvSpPr>
      <dsp:spPr>
        <a:xfrm rot="5400000">
          <a:off x="5566704" y="-832329"/>
          <a:ext cx="4586270" cy="7397496"/>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01930" tIns="100965" rIns="201930" bIns="100965" numCol="1" spcCol="1270" anchor="ctr" anchorCtr="0">
          <a:noAutofit/>
        </a:bodyPr>
        <a:lstStyle/>
        <a:p>
          <a:pPr marL="285750" lvl="1" indent="-285750" algn="l" defTabSz="2355850">
            <a:lnSpc>
              <a:spcPct val="90000"/>
            </a:lnSpc>
            <a:spcBef>
              <a:spcPct val="0"/>
            </a:spcBef>
            <a:spcAft>
              <a:spcPct val="15000"/>
            </a:spcAft>
            <a:buChar char="•"/>
          </a:pPr>
          <a:endParaRPr lang="en-ZW" sz="5300" kern="1200" dirty="0"/>
        </a:p>
        <a:p>
          <a:pPr marL="285750" lvl="1" indent="-285750" algn="l" defTabSz="2355850">
            <a:lnSpc>
              <a:spcPct val="90000"/>
            </a:lnSpc>
            <a:spcBef>
              <a:spcPct val="0"/>
            </a:spcBef>
            <a:spcAft>
              <a:spcPct val="15000"/>
            </a:spcAft>
            <a:buChar char="•"/>
          </a:pPr>
          <a:r>
            <a:rPr lang="en-ZW" sz="5300" kern="1200" dirty="0">
              <a:latin typeface="Candara" panose="020E0502030303020204" pitchFamily="34" charset="0"/>
            </a:rPr>
            <a:t>Basis of project Scoping is the Work</a:t>
          </a:r>
        </a:p>
        <a:p>
          <a:pPr marL="285750" lvl="1" indent="-285750" algn="l" defTabSz="2355850">
            <a:lnSpc>
              <a:spcPct val="90000"/>
            </a:lnSpc>
            <a:spcBef>
              <a:spcPct val="0"/>
            </a:spcBef>
            <a:spcAft>
              <a:spcPct val="15000"/>
            </a:spcAft>
            <a:buChar char="•"/>
          </a:pPr>
          <a:r>
            <a:rPr lang="en-ZW" sz="5300" kern="1200" dirty="0">
              <a:latin typeface="Candara" panose="020E0502030303020204" pitchFamily="34" charset="0"/>
            </a:rPr>
            <a:t>Tool: Work Breakdown Structure</a:t>
          </a:r>
        </a:p>
      </dsp:txBody>
      <dsp:txXfrm rot="-5400000">
        <a:off x="4161092" y="797167"/>
        <a:ext cx="7173613" cy="4138504"/>
      </dsp:txXfrm>
    </dsp:sp>
    <dsp:sp modelId="{4F3C3545-2398-474E-B087-E6155B8CF378}">
      <dsp:nvSpPr>
        <dsp:cNvPr id="0" name=""/>
        <dsp:cNvSpPr/>
      </dsp:nvSpPr>
      <dsp:spPr>
        <a:xfrm>
          <a:off x="0" y="0"/>
          <a:ext cx="4161091" cy="5732838"/>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ZW" sz="3200" kern="1200" dirty="0">
              <a:latin typeface="Candara" panose="020E0502030303020204" pitchFamily="34" charset="0"/>
            </a:rPr>
            <a:t>Planning the Work</a:t>
          </a:r>
        </a:p>
      </dsp:txBody>
      <dsp:txXfrm>
        <a:off x="203128" y="203128"/>
        <a:ext cx="3754835" cy="53265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56761-A92A-43CA-95B8-759702DD6DE7}">
      <dsp:nvSpPr>
        <dsp:cNvPr id="0" name=""/>
        <dsp:cNvSpPr/>
      </dsp:nvSpPr>
      <dsp:spPr>
        <a:xfrm rot="5400000">
          <a:off x="5566704" y="-832329"/>
          <a:ext cx="4586270" cy="7397496"/>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ZW" sz="6500" kern="1200" dirty="0"/>
        </a:p>
        <a:p>
          <a:pPr marL="285750" lvl="1" indent="-285750" algn="l" defTabSz="2889250">
            <a:lnSpc>
              <a:spcPct val="90000"/>
            </a:lnSpc>
            <a:spcBef>
              <a:spcPct val="0"/>
            </a:spcBef>
            <a:spcAft>
              <a:spcPct val="15000"/>
            </a:spcAft>
            <a:buChar char="•"/>
          </a:pPr>
          <a:r>
            <a:rPr lang="en-ZW" sz="6500" kern="1200" dirty="0">
              <a:latin typeface="Candara" panose="020E0502030303020204" pitchFamily="34" charset="0"/>
            </a:rPr>
            <a:t>scope, time and Cost</a:t>
          </a:r>
        </a:p>
      </dsp:txBody>
      <dsp:txXfrm rot="-5400000">
        <a:off x="4161092" y="797167"/>
        <a:ext cx="7173613" cy="4138504"/>
      </dsp:txXfrm>
    </dsp:sp>
    <dsp:sp modelId="{4F3C3545-2398-474E-B087-E6155B8CF378}">
      <dsp:nvSpPr>
        <dsp:cNvPr id="0" name=""/>
        <dsp:cNvSpPr/>
      </dsp:nvSpPr>
      <dsp:spPr>
        <a:xfrm>
          <a:off x="0" y="0"/>
          <a:ext cx="4161091" cy="5732838"/>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ZW" sz="3200" kern="1200" dirty="0">
              <a:latin typeface="Candara" panose="020E0502030303020204" pitchFamily="34" charset="0"/>
            </a:rPr>
            <a:t>Project Success Measures</a:t>
          </a:r>
        </a:p>
      </dsp:txBody>
      <dsp:txXfrm>
        <a:off x="203128" y="203128"/>
        <a:ext cx="3754835" cy="53265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999C9-458A-4D86-84B8-90098562B80F}">
      <dsp:nvSpPr>
        <dsp:cNvPr id="0" name=""/>
        <dsp:cNvSpPr/>
      </dsp:nvSpPr>
      <dsp:spPr>
        <a:xfrm>
          <a:off x="0" y="0"/>
          <a:ext cx="11558588" cy="5907489"/>
        </a:xfrm>
        <a:prstGeom prst="roundRect">
          <a:avLst>
            <a:gd name="adj" fmla="val 10000"/>
          </a:avLst>
        </a:prstGeom>
        <a:solidFill>
          <a:schemeClr val="accent3">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ZW" sz="3200" kern="1200" dirty="0">
            <a:latin typeface="Candara" panose="020E0502030303020204" pitchFamily="34" charset="0"/>
          </a:endParaRPr>
        </a:p>
        <a:p>
          <a:pPr marL="0" lvl="0" indent="0" algn="ctr" defTabSz="1422400">
            <a:lnSpc>
              <a:spcPct val="90000"/>
            </a:lnSpc>
            <a:spcBef>
              <a:spcPct val="0"/>
            </a:spcBef>
            <a:spcAft>
              <a:spcPct val="35000"/>
            </a:spcAft>
            <a:buNone/>
          </a:pPr>
          <a:r>
            <a:rPr lang="en-ZW" sz="4400" b="1" kern="1200" dirty="0">
              <a:latin typeface="Candara" panose="020E0502030303020204" pitchFamily="34" charset="0"/>
            </a:rPr>
            <a:t>Stockholm Syndrome</a:t>
          </a:r>
        </a:p>
      </dsp:txBody>
      <dsp:txXfrm>
        <a:off x="0" y="0"/>
        <a:ext cx="11558588" cy="1772246"/>
      </dsp:txXfrm>
    </dsp:sp>
    <dsp:sp modelId="{28EEC8DE-C800-4EAC-BD7F-E590F7F38C02}">
      <dsp:nvSpPr>
        <dsp:cNvPr id="0" name=""/>
        <dsp:cNvSpPr/>
      </dsp:nvSpPr>
      <dsp:spPr>
        <a:xfrm>
          <a:off x="1155858" y="1772246"/>
          <a:ext cx="9246870" cy="3839867"/>
        </a:xfrm>
        <a:prstGeom prst="roundRect">
          <a:avLst>
            <a:gd name="adj" fmla="val 10000"/>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Font typeface="Arial" panose="020B0604020202020204" pitchFamily="34" charset="0"/>
            <a:buNone/>
          </a:pPr>
          <a:r>
            <a:rPr lang="en-ZW" sz="6500" kern="1200" dirty="0">
              <a:latin typeface="Candara" panose="020E0502030303020204" pitchFamily="34" charset="0"/>
            </a:rPr>
            <a:t>Obsessed with the means – (Projects, Technology)</a:t>
          </a:r>
          <a:endParaRPr lang="en-ZW" sz="6500" kern="1200" dirty="0"/>
        </a:p>
      </dsp:txBody>
      <dsp:txXfrm>
        <a:off x="1268324" y="1884712"/>
        <a:ext cx="9021938" cy="3614935"/>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3987C-8BE7-934C-B1ED-966EA1B50DA6}" type="datetimeFigureOut">
              <a:rPr lang="en-US" smtClean="0"/>
              <a:t>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737FC-9382-F947-AADD-FA4FB4659786}" type="slidenum">
              <a:rPr lang="en-US" smtClean="0"/>
              <a:t>‹#›</a:t>
            </a:fld>
            <a:endParaRPr lang="en-US"/>
          </a:p>
        </p:txBody>
      </p:sp>
    </p:spTree>
    <p:extLst>
      <p:ext uri="{BB962C8B-B14F-4D97-AF65-F5344CB8AC3E}">
        <p14:creationId xmlns:p14="http://schemas.microsoft.com/office/powerpoint/2010/main" val="2916246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a:t>All Protocol observed</a:t>
            </a:r>
          </a:p>
          <a:p>
            <a:pPr marL="171450" indent="-171450">
              <a:buFont typeface="Arial" panose="020B0604020202020204" pitchFamily="34" charset="0"/>
              <a:buChar char="•"/>
            </a:pPr>
            <a:r>
              <a:rPr lang="en-ZW" dirty="0"/>
              <a:t>Thanks to the PMI  Zimbabwe Chapter Board of Directors for the opportunity to impact the PM community in Zimbabwe – It’s such an honour – </a:t>
            </a:r>
          </a:p>
          <a:p>
            <a:pPr marL="171450" lvl="0" indent="-171450">
              <a:buFont typeface="Arial" panose="020B0604020202020204" pitchFamily="34" charset="0"/>
              <a:buChar char="•"/>
            </a:pPr>
            <a:r>
              <a:rPr lang="en-ZW" dirty="0"/>
              <a:t>Hope that each one will have a takeaway or two that enhances their ability to deliver value to their stakeholders  through projects </a:t>
            </a:r>
          </a:p>
          <a:p>
            <a:pPr marL="171450" lvl="0" indent="-171450">
              <a:buFont typeface="Arial" panose="020B0604020202020204" pitchFamily="34" charset="0"/>
              <a:buChar char="•"/>
            </a:pPr>
            <a:r>
              <a:rPr lang="en-ZW" dirty="0"/>
              <a:t>Name – Clever Haparari ( PMP, Scrum Master)</a:t>
            </a:r>
          </a:p>
          <a:p>
            <a:pPr marL="628650" lvl="1" indent="-171450">
              <a:buFont typeface="Arial" panose="020B0604020202020204" pitchFamily="34" charset="0"/>
              <a:buChar char="•"/>
            </a:pPr>
            <a:r>
              <a:rPr lang="en-ZW" dirty="0"/>
              <a:t>+20 Years enhancing attainment of business goals leveraging technology and related Capabilities ( Project Management etc)</a:t>
            </a:r>
          </a:p>
          <a:p>
            <a:pPr marL="628650" lvl="1" indent="-171450">
              <a:buFont typeface="Arial" panose="020B0604020202020204" pitchFamily="34" charset="0"/>
              <a:buChar char="•"/>
            </a:pPr>
            <a:r>
              <a:rPr lang="en-ZW" dirty="0"/>
              <a:t>In terms of project management : Experience goes beyond 20 years now</a:t>
            </a:r>
          </a:p>
          <a:p>
            <a:pPr marL="1085850" lvl="2" indent="-171450">
              <a:buFont typeface="Arial" panose="020B0604020202020204" pitchFamily="34" charset="0"/>
              <a:buChar char="•"/>
            </a:pPr>
            <a:r>
              <a:rPr lang="en-ZW" dirty="0"/>
              <a:t>Until 2015 I was an accidental PM – as Eng. Chaza would put it </a:t>
            </a:r>
          </a:p>
          <a:p>
            <a:pPr marL="1085850" lvl="2" indent="-171450">
              <a:buFont typeface="Arial" panose="020B0604020202020204" pitchFamily="34" charset="0"/>
              <a:buChar char="•"/>
            </a:pPr>
            <a:r>
              <a:rPr lang="en-ZW" dirty="0"/>
              <a:t>Received formal training in PM – 2010 ( PMP)</a:t>
            </a:r>
          </a:p>
          <a:p>
            <a:pPr marL="1085850" lvl="2" indent="-171450">
              <a:buFont typeface="Arial" panose="020B0604020202020204" pitchFamily="34" charset="0"/>
              <a:buChar char="•"/>
            </a:pPr>
            <a:r>
              <a:rPr lang="en-ZW" dirty="0"/>
              <a:t>Certified PMP : 2015</a:t>
            </a:r>
          </a:p>
          <a:p>
            <a:pPr marL="171450" lvl="0" indent="-171450">
              <a:buFont typeface="Arial" panose="020B0604020202020204" pitchFamily="34" charset="0"/>
              <a:buChar char="•"/>
            </a:pPr>
            <a:r>
              <a:rPr lang="en-ZW" dirty="0"/>
              <a:t>PM and Technology Management – twins </a:t>
            </a:r>
          </a:p>
          <a:p>
            <a:pPr marL="628650" lvl="1" indent="-171450">
              <a:buFont typeface="Arial" panose="020B0604020202020204" pitchFamily="34" charset="0"/>
              <a:buChar char="•"/>
            </a:pPr>
            <a:r>
              <a:rPr lang="en-ZW" dirty="0"/>
              <a:t>They are both enablers to achievement of business goals – i.e. the means to an end  </a:t>
            </a:r>
          </a:p>
          <a:p>
            <a:pPr marL="171450" lvl="0" indent="-171450">
              <a:buFont typeface="Arial" panose="020B0604020202020204" pitchFamily="34" charset="0"/>
              <a:buChar char="•"/>
            </a:pPr>
            <a:r>
              <a:rPr lang="en-ZW" dirty="0"/>
              <a:t>My walk as a technologist and as Project Management practitioner – my frustrations, lessons learnt and insights from other peers global and local inspired the choice of this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dirty="0"/>
              <a:t>In case you lose me at some point during the presentation-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b="1" dirty="0"/>
              <a:t>Upfront message is </a:t>
            </a:r>
            <a:r>
              <a:rPr lang="en-ZW" dirty="0"/>
              <a:t>– In any business activity that you partake – the eye should be on the Goal – throughout the activity.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dirty="0"/>
              <a:t>Project Management is the means to an end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dirty="0"/>
              <a:t>The product is the end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dirty="0"/>
              <a:t>Strike the right balance between the two acknowledging that our job is to enable delivery of the Value, so it is important to keep a pulse on the target business outcome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dirty="0"/>
              <a:t>The topic also coincides well with the </a:t>
            </a:r>
            <a:r>
              <a:rPr lang="en-ZW" b="1" dirty="0"/>
              <a:t>Theme </a:t>
            </a:r>
            <a:r>
              <a:rPr lang="en-ZW" b="0" dirty="0"/>
              <a:t>of the conference : Delivering Business Value through Project Management</a:t>
            </a:r>
            <a:endParaRPr lang="en-ZW" dirty="0"/>
          </a:p>
          <a:p>
            <a:pPr marL="171450" lvl="0" indent="-171450">
              <a:buFont typeface="Arial" panose="020B0604020202020204" pitchFamily="34" charset="0"/>
              <a:buChar char="•"/>
            </a:pPr>
            <a:endParaRPr lang="en-ZW" dirty="0"/>
          </a:p>
          <a:p>
            <a:pPr marL="171450" lvl="0" indent="-171450">
              <a:buFont typeface="Arial" panose="020B0604020202020204" pitchFamily="34" charset="0"/>
              <a:buChar char="•"/>
            </a:pPr>
            <a:endParaRPr lang="en-ZW" dirty="0"/>
          </a:p>
          <a:p>
            <a:pPr marL="628650" lvl="1"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fld id="{CFB737FC-9382-F947-AADD-FA4FB4659786}" type="slidenum">
              <a:rPr lang="en-US" smtClean="0"/>
              <a:t>1</a:t>
            </a:fld>
            <a:endParaRPr lang="en-US"/>
          </a:p>
        </p:txBody>
      </p:sp>
    </p:spTree>
    <p:extLst>
      <p:ext uri="{BB962C8B-B14F-4D97-AF65-F5344CB8AC3E}">
        <p14:creationId xmlns:p14="http://schemas.microsoft.com/office/powerpoint/2010/main" val="3508095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ZW" sz="1200" b="1" i="0" u="none" strike="noStrike" kern="1200" dirty="0">
                <a:solidFill>
                  <a:schemeClr val="tx1"/>
                </a:solidFill>
                <a:effectLst/>
                <a:latin typeface="+mn-lt"/>
                <a:ea typeface="+mn-ea"/>
                <a:cs typeface="+mn-cs"/>
              </a:rPr>
              <a:t>Simply means : Don’t fall in love with the Kidnapee </a:t>
            </a:r>
            <a:r>
              <a:rPr lang="en-ZW" sz="1200" b="0" i="0" u="none" strike="noStrike" kern="1200" dirty="0">
                <a:solidFill>
                  <a:schemeClr val="tx1"/>
                </a:solidFill>
                <a:effectLst/>
                <a:latin typeface="+mn-lt"/>
                <a:ea typeface="+mn-ea"/>
                <a:cs typeface="+mn-cs"/>
              </a:rPr>
              <a:t>( Don’t  fall in love with the Project but the Project outcome)</a:t>
            </a:r>
          </a:p>
          <a:p>
            <a:pPr marL="628650" lvl="1" indent="-171450">
              <a:buFont typeface="Arial" panose="020B0604020202020204" pitchFamily="34" charset="0"/>
              <a:buChar char="•"/>
            </a:pPr>
            <a:r>
              <a:rPr lang="en-ZW" sz="1200" b="0" i="0" u="none" strike="noStrike" kern="1200" dirty="0">
                <a:solidFill>
                  <a:schemeClr val="tx1"/>
                </a:solidFill>
                <a:effectLst/>
                <a:latin typeface="+mn-lt"/>
                <a:ea typeface="+mn-ea"/>
                <a:cs typeface="+mn-cs"/>
              </a:rPr>
              <a:t>It’s very easy to be obsessed with the processing and overly applying them to the project to the extent of derailing the project </a:t>
            </a:r>
          </a:p>
          <a:p>
            <a:pPr marL="1085850" lvl="2" indent="-171450">
              <a:buFont typeface="Arial" panose="020B0604020202020204" pitchFamily="34" charset="0"/>
              <a:buChar char="•"/>
            </a:pPr>
            <a:r>
              <a:rPr lang="en-ZW" sz="1200" b="0" i="0" u="none" strike="noStrike" kern="1200" dirty="0">
                <a:solidFill>
                  <a:schemeClr val="tx1"/>
                </a:solidFill>
                <a:effectLst/>
                <a:latin typeface="+mn-lt"/>
                <a:ea typeface="+mn-ea"/>
                <a:cs typeface="+mn-cs"/>
              </a:rPr>
              <a:t>E.g. A very long Risk Log with generic risks</a:t>
            </a:r>
          </a:p>
          <a:p>
            <a:pPr marL="1085850" lvl="2" indent="-171450">
              <a:buFont typeface="Arial" panose="020B0604020202020204" pitchFamily="34" charset="0"/>
              <a:buChar char="•"/>
            </a:pPr>
            <a:r>
              <a:rPr lang="en-ZW" sz="1200" b="0" i="0" u="none" strike="noStrike" kern="1200" dirty="0">
                <a:solidFill>
                  <a:schemeClr val="tx1"/>
                </a:solidFill>
                <a:effectLst/>
                <a:latin typeface="+mn-lt"/>
                <a:ea typeface="+mn-ea"/>
                <a:cs typeface="+mn-cs"/>
              </a:rPr>
              <a:t>Planning all the scope at once to get a closer to accurate estimate of Cost and </a:t>
            </a:r>
            <a:endParaRPr lang="en-ZW" sz="1200" b="1" i="0" u="none" strike="noStrike" kern="1200" dirty="0">
              <a:solidFill>
                <a:schemeClr val="tx1"/>
              </a:solidFill>
              <a:effectLst/>
              <a:latin typeface="+mn-lt"/>
              <a:ea typeface="+mn-ea"/>
              <a:cs typeface="+mn-cs"/>
            </a:endParaRPr>
          </a:p>
          <a:p>
            <a:pPr marL="628650" lvl="1" indent="-171450">
              <a:buFont typeface="Arial" panose="020B0604020202020204" pitchFamily="34" charset="0"/>
              <a:buChar char="•"/>
            </a:pPr>
            <a:r>
              <a:rPr lang="en-ZW" sz="1200" b="0" i="0" u="none" strike="noStrike" kern="1200" dirty="0">
                <a:solidFill>
                  <a:schemeClr val="tx1"/>
                </a:solidFill>
                <a:effectLst/>
                <a:latin typeface="+mn-lt"/>
                <a:ea typeface="+mn-ea"/>
                <a:cs typeface="+mn-cs"/>
              </a:rPr>
              <a:t>As a technology person I used to love to focus on the Technology,  adopting it because it was the in thing, whether it was delivering the optimum value to the business was another story</a:t>
            </a:r>
          </a:p>
          <a:p>
            <a:pPr marL="1085850" lvl="2" indent="-171450">
              <a:buFont typeface="Arial" panose="020B0604020202020204" pitchFamily="34" charset="0"/>
              <a:buChar char="•"/>
            </a:pPr>
            <a:r>
              <a:rPr lang="en-ZW" sz="1200" b="0" i="0" u="none" strike="noStrike" kern="1200" dirty="0">
                <a:solidFill>
                  <a:schemeClr val="tx1"/>
                </a:solidFill>
                <a:effectLst/>
                <a:latin typeface="+mn-lt"/>
                <a:ea typeface="+mn-ea"/>
                <a:cs typeface="+mn-cs"/>
              </a:rPr>
              <a:t>I know a financial institution that until recently where using a CBS that they procured around year 2000, and they didn’t listen to the technology hype to upgrade.</a:t>
            </a:r>
          </a:p>
          <a:p>
            <a:pPr marL="628650" lvl="1" indent="-171450">
              <a:buFont typeface="Arial" panose="020B0604020202020204" pitchFamily="34" charset="0"/>
              <a:buChar char="•"/>
            </a:pPr>
            <a:r>
              <a:rPr lang="en-ZW" b="0" i="0" u="none" strike="noStrike" kern="1200" dirty="0">
                <a:solidFill>
                  <a:schemeClr val="tx1"/>
                </a:solidFill>
                <a:effectLst/>
                <a:latin typeface="+mn-lt"/>
                <a:ea typeface="+mn-ea"/>
                <a:cs typeface="+mn-cs"/>
              </a:rPr>
              <a:t>As a PM – the moment I learnt some new techniques I wanted to apply them, and over time I realised the need to be obsessed with delivering the intended business outcome.</a:t>
            </a:r>
            <a:endParaRPr lang="en-ZW" dirty="0"/>
          </a:p>
          <a:p>
            <a:pPr marL="171450" indent="-171450">
              <a:buFont typeface="Arial" panose="020B0604020202020204" pitchFamily="34" charset="0"/>
              <a:buChar char="•"/>
            </a:pPr>
            <a:r>
              <a:rPr lang="en-ZW" dirty="0"/>
              <a:t>I think we all should agree that Project Management and Projects managers are the means and not the end </a:t>
            </a:r>
          </a:p>
          <a:p>
            <a:pPr marL="171450" indent="-171450">
              <a:buFont typeface="Arial" panose="020B0604020202020204" pitchFamily="34" charset="0"/>
              <a:buChar char="•"/>
            </a:pPr>
            <a:r>
              <a:rPr lang="en-ZW" dirty="0"/>
              <a:t>I have seen Project managers being less effective once they acquire a certification in Project Management – They become consumed in the processes and intermediary artefacts</a:t>
            </a:r>
          </a:p>
          <a:p>
            <a:pPr marL="628650" lvl="1" indent="-171450">
              <a:buFont typeface="Arial" panose="020B0604020202020204" pitchFamily="34" charset="0"/>
              <a:buChar char="•"/>
            </a:pPr>
            <a:r>
              <a:rPr lang="en-ZW" dirty="0"/>
              <a:t> Libraries of documents, processed Long and unnecessary meetings at the expense of delivering the business outcome</a:t>
            </a:r>
          </a:p>
          <a:p>
            <a:pPr marL="171450" lvl="0" indent="-171450">
              <a:buFont typeface="Arial" panose="020B0604020202020204" pitchFamily="34" charset="0"/>
              <a:buChar char="•"/>
            </a:pPr>
            <a:r>
              <a:rPr lang="en-ZW" dirty="0"/>
              <a:t>PMs, and like enabling professions/capabilities, including IT -  develop the Stockholm Syndrome – falling in love with the Kidnapee </a:t>
            </a:r>
          </a:p>
          <a:p>
            <a:pPr marL="457200" lvl="1" indent="0">
              <a:buFont typeface="Arial" panose="020B0604020202020204" pitchFamily="34" charset="0"/>
              <a:buNone/>
            </a:pPr>
            <a:endParaRPr lang="en-ZW" dirty="0"/>
          </a:p>
          <a:p>
            <a:pPr marL="628650" lvl="1" indent="-171450">
              <a:buFont typeface="Arial" panose="020B0604020202020204" pitchFamily="34" charset="0"/>
              <a:buChar char="•"/>
            </a:pPr>
            <a:r>
              <a:rPr lang="en-ZW" sz="1200" b="1" i="0" u="none" strike="noStrike" kern="1200" dirty="0">
                <a:solidFill>
                  <a:schemeClr val="tx1"/>
                </a:solidFill>
                <a:effectLst/>
                <a:latin typeface="+mn-lt"/>
                <a:ea typeface="+mn-ea"/>
                <a:cs typeface="+mn-cs"/>
              </a:rPr>
              <a:t>There develops an obsession about following processes and procedures, producing documents to an extent that delivering of ultimate value is not achieved as expected</a:t>
            </a:r>
            <a:endParaRPr lang="en-ZW" b="1" dirty="0"/>
          </a:p>
          <a:p>
            <a:pPr marL="628650" lvl="1"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fld id="{CFB737FC-9382-F947-AADD-FA4FB4659786}" type="slidenum">
              <a:rPr lang="en-US" smtClean="0"/>
              <a:t>10</a:t>
            </a:fld>
            <a:endParaRPr lang="en-US"/>
          </a:p>
        </p:txBody>
      </p:sp>
    </p:spTree>
    <p:extLst>
      <p:ext uri="{BB962C8B-B14F-4D97-AF65-F5344CB8AC3E}">
        <p14:creationId xmlns:p14="http://schemas.microsoft.com/office/powerpoint/2010/main" val="3690499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W" dirty="0"/>
          </a:p>
          <a:p>
            <a:pPr marL="171450" indent="-171450">
              <a:buFont typeface="Arial" panose="020B0604020202020204" pitchFamily="34" charset="0"/>
              <a:buChar char="•"/>
            </a:pPr>
            <a:r>
              <a:rPr lang="en-ZW" dirty="0"/>
              <a:t>Usually product is deployed after all features have been deployed and tested and at the tail end of the project</a:t>
            </a:r>
          </a:p>
          <a:p>
            <a:pPr marL="171450" indent="-171450">
              <a:buFont typeface="Arial" panose="020B0604020202020204" pitchFamily="34" charset="0"/>
              <a:buChar char="•"/>
            </a:pPr>
            <a:r>
              <a:rPr lang="en-ZW" dirty="0"/>
              <a:t>The whole product is tested at once, and deployed at once, in a bang</a:t>
            </a:r>
          </a:p>
          <a:p>
            <a:pPr marL="171450" indent="-171450">
              <a:buFont typeface="Arial" panose="020B0604020202020204" pitchFamily="34" charset="0"/>
              <a:buChar char="•"/>
            </a:pPr>
            <a:r>
              <a:rPr lang="en-ZW" dirty="0"/>
              <a:t>Post product support is difficult as the source of problems is wider and support overhead – high chance of missing requirements due to </a:t>
            </a:r>
            <a:r>
              <a:rPr lang="en-ZW" dirty="0" err="1"/>
              <a:t>bult</a:t>
            </a:r>
            <a:r>
              <a:rPr lang="en-ZW" dirty="0"/>
              <a:t> testing</a:t>
            </a:r>
          </a:p>
          <a:p>
            <a:pPr marL="171450" indent="-171450">
              <a:buFont typeface="Arial" panose="020B0604020202020204" pitchFamily="34" charset="0"/>
              <a:buChar char="•"/>
            </a:pPr>
            <a:r>
              <a:rPr lang="en-ZW" dirty="0"/>
              <a:t>Approach likely to be costly and risk – issues with developed products are realised at the end.</a:t>
            </a:r>
          </a:p>
          <a:p>
            <a:pPr marL="171450" lvl="0" indent="-171450">
              <a:buFont typeface="Arial" panose="020B0604020202020204" pitchFamily="34" charset="0"/>
              <a:buChar char="•"/>
            </a:pPr>
            <a:r>
              <a:rPr lang="en-ZW" dirty="0"/>
              <a:t>The Development/Manufacturing team builds the full product with some technical testing on their own </a:t>
            </a:r>
          </a:p>
          <a:p>
            <a:pPr marL="171450" lvl="0" indent="-171450">
              <a:buFont typeface="Arial" panose="020B0604020202020204" pitchFamily="34" charset="0"/>
              <a:buChar char="•"/>
            </a:pPr>
            <a:r>
              <a:rPr lang="en-ZW" dirty="0"/>
              <a:t>User testing is a once off process at the end of the project </a:t>
            </a:r>
          </a:p>
          <a:p>
            <a:pPr marL="171450" lvl="0" indent="-171450">
              <a:buFont typeface="Arial" panose="020B0604020202020204" pitchFamily="34" charset="0"/>
              <a:buChar char="•"/>
            </a:pPr>
            <a:r>
              <a:rPr lang="en-ZW" dirty="0"/>
              <a:t>Testing is not usually thorough and deployment usually complicated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sz="1200" dirty="0">
                <a:latin typeface="Candara" panose="020E0502030303020204" pitchFamily="34" charset="0"/>
              </a:rPr>
              <a:t>Big Bang release</a:t>
            </a:r>
          </a:p>
          <a:p>
            <a:pPr marL="628650" lvl="1"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fld id="{CFB737FC-9382-F947-AADD-FA4FB4659786}" type="slidenum">
              <a:rPr lang="en-US" smtClean="0"/>
              <a:t>11</a:t>
            </a:fld>
            <a:endParaRPr lang="en-US"/>
          </a:p>
        </p:txBody>
      </p:sp>
    </p:spTree>
    <p:extLst>
      <p:ext uri="{BB962C8B-B14F-4D97-AF65-F5344CB8AC3E}">
        <p14:creationId xmlns:p14="http://schemas.microsoft.com/office/powerpoint/2010/main" val="571788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ZW" dirty="0"/>
          </a:p>
          <a:p>
            <a:pPr marL="171450" indent="-171450">
              <a:buFont typeface="Arial" panose="020B0604020202020204" pitchFamily="34" charset="0"/>
              <a:buChar char="•"/>
            </a:pPr>
            <a:r>
              <a:rPr lang="en-ZW" dirty="0"/>
              <a:t>Because proof of tangible deliverables are only seen at the end, the transparency of reporting Work completed during project is subjective is subdued </a:t>
            </a:r>
          </a:p>
          <a:p>
            <a:pPr marL="171450" indent="-171450">
              <a:buFont typeface="Arial" panose="020B0604020202020204" pitchFamily="34" charset="0"/>
              <a:buChar char="•"/>
            </a:pPr>
            <a:r>
              <a:rPr lang="en-ZW" sz="1200" dirty="0">
                <a:latin typeface="Candara" panose="020E0502030303020204" pitchFamily="34" charset="0"/>
              </a:rPr>
              <a:t>Because of this projects usually seem to be going on well until the last day or in production – resulting in what we term Water Melon projects</a:t>
            </a:r>
          </a:p>
          <a:p>
            <a:pPr marL="171450" indent="-171450">
              <a:buFont typeface="Arial" panose="020B0604020202020204" pitchFamily="34" charset="0"/>
              <a:buChar char="•"/>
            </a:pPr>
            <a:r>
              <a:rPr lang="en-ZW" sz="1200" dirty="0">
                <a:latin typeface="Candara" panose="020E0502030303020204" pitchFamily="34" charset="0"/>
              </a:rPr>
              <a:t> </a:t>
            </a:r>
          </a:p>
          <a:p>
            <a:pPr marL="0" indent="0">
              <a:buFont typeface="Arial" panose="020B0604020202020204" pitchFamily="34" charset="0"/>
              <a:buNone/>
            </a:pPr>
            <a:endParaRPr lang="en-ZW" sz="1200" dirty="0">
              <a:latin typeface="Candara" panose="020E0502030303020204" pitchFamily="34" charset="0"/>
            </a:endParaRPr>
          </a:p>
          <a:p>
            <a:pPr marL="0" indent="0">
              <a:buFont typeface="Arial" panose="020B0604020202020204" pitchFamily="34" charset="0"/>
              <a:buNone/>
            </a:pPr>
            <a:endParaRPr lang="en-ZW" sz="1200" dirty="0">
              <a:latin typeface="Candara" panose="020E0502030303020204" pitchFamily="34" charset="0"/>
            </a:endParaRPr>
          </a:p>
          <a:p>
            <a:pPr marL="628650" lvl="1"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fld id="{CFB737FC-9382-F947-AADD-FA4FB4659786}" type="slidenum">
              <a:rPr lang="en-US" smtClean="0"/>
              <a:t>12</a:t>
            </a:fld>
            <a:endParaRPr lang="en-US"/>
          </a:p>
        </p:txBody>
      </p:sp>
    </p:spTree>
    <p:extLst>
      <p:ext uri="{BB962C8B-B14F-4D97-AF65-F5344CB8AC3E}">
        <p14:creationId xmlns:p14="http://schemas.microsoft.com/office/powerpoint/2010/main" val="42484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a:t>This short video just demonstrates the importance of communication – And as we all know 90% of a Project Manager’s work is on communication not knowing how many spent much time on that.</a:t>
            </a:r>
          </a:p>
        </p:txBody>
      </p:sp>
      <p:sp>
        <p:nvSpPr>
          <p:cNvPr id="4" name="Slide Number Placeholder 3"/>
          <p:cNvSpPr>
            <a:spLocks noGrp="1"/>
          </p:cNvSpPr>
          <p:nvPr>
            <p:ph type="sldNum" sz="quarter" idx="5"/>
          </p:nvPr>
        </p:nvSpPr>
        <p:spPr/>
        <p:txBody>
          <a:bodyPr/>
          <a:lstStyle/>
          <a:p>
            <a:fld id="{CFB737FC-9382-F947-AADD-FA4FB4659786}" type="slidenum">
              <a:rPr lang="en-US" smtClean="0"/>
              <a:t>13</a:t>
            </a:fld>
            <a:endParaRPr lang="en-US"/>
          </a:p>
        </p:txBody>
      </p:sp>
    </p:spTree>
    <p:extLst>
      <p:ext uri="{BB962C8B-B14F-4D97-AF65-F5344CB8AC3E}">
        <p14:creationId xmlns:p14="http://schemas.microsoft.com/office/powerpoint/2010/main" val="2291437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dirty="0"/>
              <a:t>Product Management places primary focus on the Business outcome and places project management in their right place as facilitators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dirty="0"/>
              <a:t>Project work is treated as just an enabler but never a measure of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dirty="0"/>
              <a:t>The product to be released is at the centre and key measure of success is product quality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dirty="0"/>
              <a:t>Progress is dependant on how many components or feature are built – even if you have done a lot of work – you need to report how many features you have produced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b="0" dirty="0"/>
              <a:t>The planning focusses more  on what is to be delivered not how it is to be delivered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W" b="0" dirty="0"/>
          </a:p>
          <a:p>
            <a:pPr marL="628650" lvl="1"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fld id="{CFB737FC-9382-F947-AADD-FA4FB4659786}" type="slidenum">
              <a:rPr lang="en-US" smtClean="0"/>
              <a:t>14</a:t>
            </a:fld>
            <a:endParaRPr lang="en-US"/>
          </a:p>
        </p:txBody>
      </p:sp>
    </p:spTree>
    <p:extLst>
      <p:ext uri="{BB962C8B-B14F-4D97-AF65-F5344CB8AC3E}">
        <p14:creationId xmlns:p14="http://schemas.microsoft.com/office/powerpoint/2010/main" val="2378318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W" b="0" dirty="0"/>
          </a:p>
          <a:p>
            <a:pPr marL="628650" lvl="1" indent="-171450">
              <a:buFont typeface="Arial" panose="020B0604020202020204" pitchFamily="34" charset="0"/>
              <a:buChar char="•"/>
            </a:pPr>
            <a:r>
              <a:rPr lang="en-ZW" dirty="0"/>
              <a:t>Product is released in bite-size chunks or Slivers namely Minimum Viable product</a:t>
            </a:r>
          </a:p>
        </p:txBody>
      </p:sp>
      <p:sp>
        <p:nvSpPr>
          <p:cNvPr id="4" name="Slide Number Placeholder 3"/>
          <p:cNvSpPr>
            <a:spLocks noGrp="1"/>
          </p:cNvSpPr>
          <p:nvPr>
            <p:ph type="sldNum" sz="quarter" idx="5"/>
          </p:nvPr>
        </p:nvSpPr>
        <p:spPr/>
        <p:txBody>
          <a:bodyPr/>
          <a:lstStyle/>
          <a:p>
            <a:fld id="{CFB737FC-9382-F947-AADD-FA4FB4659786}" type="slidenum">
              <a:rPr lang="en-US" smtClean="0"/>
              <a:t>15</a:t>
            </a:fld>
            <a:endParaRPr lang="en-US"/>
          </a:p>
        </p:txBody>
      </p:sp>
    </p:spTree>
    <p:extLst>
      <p:ext uri="{BB962C8B-B14F-4D97-AF65-F5344CB8AC3E}">
        <p14:creationId xmlns:p14="http://schemas.microsoft.com/office/powerpoint/2010/main" val="3500719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ZW" dirty="0"/>
              <a:t>The Product Owner – usually a fairly senior and all-rounded individual who represents the interest of the Business is accountable for the delivery of Value by the product of the project.</a:t>
            </a:r>
          </a:p>
          <a:p>
            <a:pPr marL="171450" lvl="0" indent="-171450">
              <a:buFont typeface="Arial" panose="020B0604020202020204" pitchFamily="34" charset="0"/>
              <a:buChar char="•"/>
            </a:pPr>
            <a:r>
              <a:rPr lang="en-ZW" dirty="0"/>
              <a:t>Does most of the work in the PMBOK knowledge areas and more including – Business Analysis, Benefits realisation – is likely to influence delivery of  value </a:t>
            </a:r>
          </a:p>
          <a:p>
            <a:pPr marL="171450" lvl="0" indent="-171450">
              <a:buFont typeface="Arial" panose="020B0604020202020204" pitchFamily="34" charset="0"/>
              <a:buChar char="•"/>
            </a:pPr>
            <a:r>
              <a:rPr lang="en-ZW" dirty="0"/>
              <a:t>They are permanent member of the Project – and should be as independent of the Project Manager, and ideally reporting to a person outside the Project.</a:t>
            </a:r>
          </a:p>
          <a:p>
            <a:pPr marL="171450" lvl="0" indent="-171450">
              <a:buFont typeface="Arial" panose="020B0604020202020204" pitchFamily="34" charset="0"/>
              <a:buChar char="•"/>
            </a:pPr>
            <a:r>
              <a:rPr lang="en-ZW" dirty="0"/>
              <a:t>They usually have ultimate accountability and as they are responsible for documentation, ordering the requirements, testing of the Product features, </a:t>
            </a:r>
          </a:p>
          <a:p>
            <a:pPr marL="171450" lvl="0" indent="-171450">
              <a:buFont typeface="Arial" panose="020B0604020202020204" pitchFamily="34" charset="0"/>
              <a:buChar char="•"/>
            </a:pPr>
            <a:r>
              <a:rPr lang="en-ZW" dirty="0"/>
              <a:t>Project Manager is the facilitator of the work to deliver the requirements of the Product Owner </a:t>
            </a:r>
          </a:p>
          <a:p>
            <a:pPr marL="171450" lvl="0" indent="-171450">
              <a:buFont typeface="Arial" panose="020B0604020202020204" pitchFamily="34" charset="0"/>
              <a:buChar char="•"/>
            </a:pPr>
            <a:r>
              <a:rPr lang="en-ZW" dirty="0"/>
              <a:t>Makes the final call on Go/No go decision – in consultation with other business stakeholders </a:t>
            </a:r>
          </a:p>
          <a:p>
            <a:pPr marL="171450" lvl="0" indent="-171450">
              <a:buFont typeface="Arial" panose="020B0604020202020204" pitchFamily="34" charset="0"/>
              <a:buChar char="•"/>
            </a:pPr>
            <a:endParaRPr lang="en-ZW" dirty="0"/>
          </a:p>
          <a:p>
            <a:pPr marL="171450" lvl="0" indent="-171450">
              <a:buFont typeface="Arial" panose="020B0604020202020204" pitchFamily="34" charset="0"/>
              <a:buChar char="•"/>
            </a:pPr>
            <a:endParaRPr lang="en-ZW" dirty="0"/>
          </a:p>
          <a:p>
            <a:pPr marL="628650" lvl="1" indent="-171450">
              <a:buFont typeface="Arial" panose="020B0604020202020204" pitchFamily="34" charset="0"/>
              <a:buChar char="•"/>
            </a:pPr>
            <a:endParaRPr lang="en-ZW" dirty="0"/>
          </a:p>
          <a:p>
            <a:pPr marL="171450" lvl="0" indent="-171450">
              <a:buFont typeface="Arial" panose="020B0604020202020204" pitchFamily="34" charset="0"/>
              <a:buChar char="•"/>
            </a:pPr>
            <a:endParaRPr lang="en-ZW" dirty="0"/>
          </a:p>
          <a:p>
            <a:pPr marL="628650" lvl="1"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fld id="{CFB737FC-9382-F947-AADD-FA4FB4659786}" type="slidenum">
              <a:rPr lang="en-US" smtClean="0"/>
              <a:t>16</a:t>
            </a:fld>
            <a:endParaRPr lang="en-US"/>
          </a:p>
        </p:txBody>
      </p:sp>
    </p:spTree>
    <p:extLst>
      <p:ext uri="{BB962C8B-B14F-4D97-AF65-F5344CB8AC3E}">
        <p14:creationId xmlns:p14="http://schemas.microsoft.com/office/powerpoint/2010/main" val="4070502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ZW" dirty="0"/>
              <a:t>The project scope is first represented by a Product description – done in a hierarchical manner starting with the intended full product – breaking it down into components and sub-components – giving visibility to the detail of the project to the level known</a:t>
            </a:r>
          </a:p>
          <a:p>
            <a:pPr marL="171450" lvl="0" indent="-171450">
              <a:buFontTx/>
              <a:buChar char="-"/>
            </a:pPr>
            <a:r>
              <a:rPr lang="en-ZW" dirty="0"/>
              <a:t>If not known the detailed known  can be developed so to give more visibility on the missing parts that can be added </a:t>
            </a:r>
          </a:p>
          <a:p>
            <a:pPr marL="171450" lvl="0" indent="-171450">
              <a:buFontTx/>
              <a:buChar char="-"/>
            </a:pPr>
            <a:r>
              <a:rPr lang="en-ZW" dirty="0"/>
              <a:t>Work to be done is calculated at development level as opposed to at planning level and the development team is left to determine that on their own </a:t>
            </a:r>
          </a:p>
          <a:p>
            <a:pPr marL="171450" lvl="0" indent="-171450">
              <a:buFont typeface="Arial" panose="020B0604020202020204" pitchFamily="34" charset="0"/>
              <a:buChar char="•"/>
            </a:pPr>
            <a:r>
              <a:rPr lang="en-ZW" b="1" dirty="0"/>
              <a:t>Product Breakdown Structure ensures that your planning with the end state </a:t>
            </a:r>
            <a:r>
              <a:rPr lang="en-ZW" dirty="0"/>
              <a:t>– i.e. the tangible Deliverables of the Product or Solution</a:t>
            </a:r>
          </a:p>
          <a:p>
            <a:pPr marL="171450" lvl="0" indent="-171450">
              <a:buFont typeface="Arial" panose="020B0604020202020204" pitchFamily="34" charset="0"/>
              <a:buChar char="•"/>
            </a:pPr>
            <a:r>
              <a:rPr lang="en-ZW" dirty="0"/>
              <a:t>Start with the Full Product then decompose hierarchically into sub-products so that the Project team has a full view of the build-up of the ultimate product  ( if you are constructing a Motorcycle the high-level features are</a:t>
            </a:r>
          </a:p>
          <a:p>
            <a:pPr marL="685800" lvl="1" indent="-228600">
              <a:buFont typeface="+mj-lt"/>
              <a:buAutoNum type="arabicPeriod"/>
            </a:pPr>
            <a:r>
              <a:rPr lang="en-ZW" dirty="0"/>
              <a:t>Motorcycle</a:t>
            </a:r>
          </a:p>
          <a:p>
            <a:pPr marL="1200150" lvl="2" indent="-285750">
              <a:buFont typeface="+mj-lt"/>
              <a:buAutoNum type="romanLcPeriod"/>
            </a:pPr>
            <a:r>
              <a:rPr lang="en-ZW" b="1" dirty="0"/>
              <a:t>Engine</a:t>
            </a:r>
          </a:p>
          <a:p>
            <a:pPr marL="1657350" lvl="3" indent="-285750">
              <a:buFont typeface="+mj-lt"/>
              <a:buAutoNum type="alphaLcPeriod"/>
            </a:pPr>
            <a:r>
              <a:rPr lang="en-ZW" dirty="0"/>
              <a:t>Transmission</a:t>
            </a:r>
          </a:p>
          <a:p>
            <a:pPr marL="1657350" lvl="3" indent="-285750">
              <a:buFont typeface="+mj-lt"/>
              <a:buAutoNum type="alphaLcPeriod"/>
            </a:pPr>
            <a:r>
              <a:rPr lang="en-ZW" dirty="0"/>
              <a:t>Head</a:t>
            </a:r>
          </a:p>
          <a:p>
            <a:pPr marL="1657350" lvl="3" indent="-285750">
              <a:buFont typeface="+mj-lt"/>
              <a:buAutoNum type="alphaLcPeriod"/>
            </a:pPr>
            <a:r>
              <a:rPr lang="en-ZW" dirty="0"/>
              <a:t>Battery</a:t>
            </a:r>
          </a:p>
          <a:p>
            <a:pPr marL="1200150" lvl="2" indent="-285750">
              <a:buFont typeface="+mj-lt"/>
              <a:buAutoNum type="romanLcPeriod"/>
            </a:pPr>
            <a:r>
              <a:rPr lang="en-ZW" b="1" dirty="0"/>
              <a:t>Frame</a:t>
            </a:r>
          </a:p>
          <a:p>
            <a:pPr marL="1657350" lvl="3" indent="-285750">
              <a:buFont typeface="+mj-lt"/>
              <a:buAutoNum type="alphaLcPeriod"/>
            </a:pPr>
            <a:r>
              <a:rPr lang="en-ZW" dirty="0"/>
              <a:t>Handlebars</a:t>
            </a:r>
          </a:p>
          <a:p>
            <a:pPr marL="1657350" lvl="3" indent="-285750">
              <a:buFont typeface="+mj-lt"/>
              <a:buAutoNum type="alphaLcPeriod"/>
            </a:pPr>
            <a:r>
              <a:rPr lang="en-ZW" dirty="0"/>
              <a:t>Seat</a:t>
            </a:r>
          </a:p>
          <a:p>
            <a:pPr marL="1200150" lvl="2" indent="-285750">
              <a:buFont typeface="+mj-lt"/>
              <a:buAutoNum type="romanLcPeriod"/>
            </a:pPr>
            <a:r>
              <a:rPr lang="en-ZW" b="1" dirty="0"/>
              <a:t>Suspension</a:t>
            </a:r>
          </a:p>
          <a:p>
            <a:pPr marL="1657350" lvl="3" indent="-285750">
              <a:buFont typeface="+mj-lt"/>
              <a:buAutoNum type="alphaLcPeriod"/>
            </a:pPr>
            <a:r>
              <a:rPr lang="en-ZW" dirty="0"/>
              <a:t>Wheels</a:t>
            </a:r>
          </a:p>
          <a:p>
            <a:pPr marL="1657350" lvl="3" indent="-285750">
              <a:buFont typeface="+mj-lt"/>
              <a:buAutoNum type="alphaLcPeriod"/>
            </a:pPr>
            <a:r>
              <a:rPr lang="en-ZW" dirty="0"/>
              <a:t>Brakes</a:t>
            </a:r>
          </a:p>
          <a:p>
            <a:pPr marL="1657350" lvl="3" indent="-285750">
              <a:buFont typeface="+mj-lt"/>
              <a:buAutoNum type="alphaLcPeriod"/>
            </a:pPr>
            <a:r>
              <a:rPr lang="en-ZW" dirty="0"/>
              <a:t>Shocks</a:t>
            </a:r>
          </a:p>
          <a:p>
            <a:pPr marL="285750" lvl="0" indent="-285750">
              <a:buFont typeface="+mj-lt"/>
              <a:buAutoNum type="arabicPeriod"/>
            </a:pPr>
            <a:endParaRPr lang="en-ZW" dirty="0"/>
          </a:p>
          <a:p>
            <a:pPr marL="628650" lvl="1"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fld id="{CFB737FC-9382-F947-AADD-FA4FB4659786}" type="slidenum">
              <a:rPr lang="en-US" smtClean="0"/>
              <a:t>17</a:t>
            </a:fld>
            <a:endParaRPr lang="en-US"/>
          </a:p>
        </p:txBody>
      </p:sp>
    </p:spTree>
    <p:extLst>
      <p:ext uri="{BB962C8B-B14F-4D97-AF65-F5344CB8AC3E}">
        <p14:creationId xmlns:p14="http://schemas.microsoft.com/office/powerpoint/2010/main" val="782349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ZW" dirty="0"/>
              <a:t>Project progress metric is features completed and not only work completed </a:t>
            </a:r>
          </a:p>
          <a:p>
            <a:pPr marL="171450" lvl="0" indent="-171450">
              <a:buFont typeface="Arial" panose="020B0604020202020204" pitchFamily="34" charset="0"/>
              <a:buChar char="•"/>
            </a:pPr>
            <a:r>
              <a:rPr lang="en-ZW" dirty="0"/>
              <a:t>Work that has been done has to be reported by way of the features that work has produced and the desire is to reduce WIP as it is rendered not yet delivered</a:t>
            </a:r>
          </a:p>
          <a:p>
            <a:pPr marL="171450" lvl="0" indent="-171450">
              <a:buFont typeface="Arial" panose="020B0604020202020204" pitchFamily="34" charset="0"/>
              <a:buChar char="•"/>
            </a:pPr>
            <a:r>
              <a:rPr lang="en-ZW" dirty="0"/>
              <a:t>Time, Cost and Amount of work will be necessary to assess efficiency otherwise they are internal – but to stakeholders </a:t>
            </a:r>
          </a:p>
          <a:p>
            <a:pPr marL="171450" lvl="0" indent="-171450">
              <a:buFont typeface="Arial" panose="020B0604020202020204" pitchFamily="34" charset="0"/>
              <a:buChar char="•"/>
            </a:pPr>
            <a:r>
              <a:rPr lang="en-ZW" dirty="0"/>
              <a:t>Progress is reported everyday</a:t>
            </a:r>
          </a:p>
          <a:p>
            <a:pPr marL="171450" lvl="0" indent="-171450">
              <a:buFont typeface="Arial" panose="020B0604020202020204" pitchFamily="34" charset="0"/>
              <a:buChar char="•"/>
            </a:pPr>
            <a:endParaRPr lang="en-ZW" dirty="0"/>
          </a:p>
          <a:p>
            <a:pPr marL="628650" lvl="1" indent="-171450">
              <a:buFont typeface="Arial" panose="020B0604020202020204" pitchFamily="34" charset="0"/>
              <a:buChar char="•"/>
            </a:pPr>
            <a:endParaRPr lang="en-ZW" dirty="0"/>
          </a:p>
          <a:p>
            <a:pPr marL="171450" lvl="0" indent="-171450">
              <a:buFont typeface="Arial" panose="020B0604020202020204" pitchFamily="34" charset="0"/>
              <a:buChar char="•"/>
            </a:pPr>
            <a:endParaRPr lang="en-ZW" dirty="0"/>
          </a:p>
          <a:p>
            <a:pPr marL="628650" lvl="1"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fld id="{CFB737FC-9382-F947-AADD-FA4FB4659786}" type="slidenum">
              <a:rPr lang="en-US" smtClean="0"/>
              <a:t>18</a:t>
            </a:fld>
            <a:endParaRPr lang="en-US"/>
          </a:p>
        </p:txBody>
      </p:sp>
    </p:spTree>
    <p:extLst>
      <p:ext uri="{BB962C8B-B14F-4D97-AF65-F5344CB8AC3E}">
        <p14:creationId xmlns:p14="http://schemas.microsoft.com/office/powerpoint/2010/main" val="526604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ZW" dirty="0"/>
          </a:p>
          <a:p>
            <a:pPr marL="171450" indent="-171450">
              <a:buFont typeface="Arial" panose="020B0604020202020204" pitchFamily="34" charset="0"/>
              <a:buChar char="•"/>
            </a:pPr>
            <a:r>
              <a:rPr lang="en-ZW" dirty="0"/>
              <a:t>Release into production is in byte-size chunks hence allows for focussed testing hence post implementation</a:t>
            </a:r>
          </a:p>
          <a:p>
            <a:pPr marL="171450" indent="-171450">
              <a:buFont typeface="Arial" panose="020B0604020202020204" pitchFamily="34" charset="0"/>
              <a:buChar char="•"/>
            </a:pPr>
            <a:r>
              <a:rPr lang="en-ZW" dirty="0"/>
              <a:t>Enables early Benefits realisation </a:t>
            </a:r>
          </a:p>
          <a:p>
            <a:pPr marL="171450" lvl="0" indent="-171450">
              <a:buFont typeface="Arial" panose="020B0604020202020204" pitchFamily="34" charset="0"/>
              <a:buChar char="•"/>
            </a:pPr>
            <a:r>
              <a:rPr lang="en-ZW" dirty="0"/>
              <a:t>The Development/Manufacturing team builds the full product with some technical testing on their own </a:t>
            </a:r>
          </a:p>
          <a:p>
            <a:pPr marL="171450" lvl="0" indent="-171450">
              <a:buFont typeface="Arial" panose="020B0604020202020204" pitchFamily="34" charset="0"/>
              <a:buChar char="•"/>
            </a:pPr>
            <a:r>
              <a:rPr lang="en-ZW" dirty="0"/>
              <a:t>User testing is a once off process at the end of the project </a:t>
            </a:r>
          </a:p>
          <a:p>
            <a:pPr marL="171450" lvl="0" indent="-171450">
              <a:buFont typeface="Arial" panose="020B0604020202020204" pitchFamily="34" charset="0"/>
              <a:buChar char="•"/>
            </a:pPr>
            <a:r>
              <a:rPr lang="en-ZW" dirty="0"/>
              <a:t>Testing is not usually thorough and deployment usually complicated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sz="1200" dirty="0">
                <a:latin typeface="Candara" panose="020E0502030303020204" pitchFamily="34" charset="0"/>
              </a:rPr>
              <a:t>Big Bang release</a:t>
            </a:r>
          </a:p>
          <a:p>
            <a:pPr marL="628650" lvl="1"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fld id="{CFB737FC-9382-F947-AADD-FA4FB4659786}" type="slidenum">
              <a:rPr lang="en-US" smtClean="0"/>
              <a:t>19</a:t>
            </a:fld>
            <a:endParaRPr lang="en-US"/>
          </a:p>
        </p:txBody>
      </p:sp>
    </p:spTree>
    <p:extLst>
      <p:ext uri="{BB962C8B-B14F-4D97-AF65-F5344CB8AC3E}">
        <p14:creationId xmlns:p14="http://schemas.microsoft.com/office/powerpoint/2010/main" val="257685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W" b="1" dirty="0"/>
          </a:p>
          <a:p>
            <a:pPr marL="171450" indent="-171450">
              <a:buFont typeface="Arial" panose="020B0604020202020204" pitchFamily="34" charset="0"/>
              <a:buChar char="•"/>
            </a:pPr>
            <a:r>
              <a:rPr lang="en-ZW" b="1" dirty="0"/>
              <a:t>Question: Does the world or Zimbabwe give prominence to the right metrics of success</a:t>
            </a:r>
            <a:endParaRPr lang="en-ZW" dirty="0"/>
          </a:p>
          <a:p>
            <a:pPr marL="171450" indent="-171450">
              <a:buFont typeface="Arial" panose="020B0604020202020204" pitchFamily="34" charset="0"/>
              <a:buChar char="•"/>
            </a:pPr>
            <a:r>
              <a:rPr lang="en-ZW" dirty="0"/>
              <a:t>Generally in Zimbabwe </a:t>
            </a:r>
          </a:p>
          <a:p>
            <a:pPr marL="628650" lvl="1" indent="-171450">
              <a:buFont typeface="Arial" panose="020B0604020202020204" pitchFamily="34" charset="0"/>
              <a:buChar char="•"/>
            </a:pPr>
            <a:r>
              <a:rPr lang="en-ZW" dirty="0"/>
              <a:t>You get a high table seat  when you present your qualifications, when formally dressed, when you have good command of the English Language –</a:t>
            </a:r>
          </a:p>
          <a:p>
            <a:pPr marL="628650" lvl="1" indent="-171450">
              <a:buFont typeface="Arial" panose="020B0604020202020204" pitchFamily="34" charset="0"/>
              <a:buChar char="•"/>
            </a:pPr>
            <a:r>
              <a:rPr lang="en-ZW" dirty="0"/>
              <a:t> Nothing wrong however if we use that as the only qualifier or if we place so much emphasis on this to higher people into positions – we may miss the North Start </a:t>
            </a:r>
          </a:p>
          <a:p>
            <a:pPr marL="171450" indent="-171450">
              <a:buFont typeface="Arial" panose="020B0604020202020204" pitchFamily="34" charset="0"/>
              <a:buChar char="•"/>
            </a:pPr>
            <a:r>
              <a:rPr lang="en-ZW" dirty="0"/>
              <a:t>These aspects all aid in achieving greatness or ultimate value – but not a panacea – they are just a bit </a:t>
            </a:r>
          </a:p>
          <a:p>
            <a:pPr marL="628650" lvl="1" indent="-171450">
              <a:buFont typeface="Arial" panose="020B0604020202020204" pitchFamily="34" charset="0"/>
              <a:buChar char="•"/>
            </a:pPr>
            <a:r>
              <a:rPr lang="en-ZW" dirty="0"/>
              <a:t>If it’s education it has to be converted into Skill – and </a:t>
            </a:r>
            <a:r>
              <a:rPr lang="en-ZW" b="1" dirty="0" err="1"/>
              <a:t>And</a:t>
            </a:r>
            <a:r>
              <a:rPr lang="en-ZW" b="1" dirty="0"/>
              <a:t> the World Bank has confirmed despite high literacy rate – Zimbabwe lacks the skills that drive the Economy so that the bigger task is to convert knowledge acquired into Skill.</a:t>
            </a:r>
            <a:r>
              <a:rPr lang="en-ZW" dirty="0"/>
              <a:t> </a:t>
            </a:r>
          </a:p>
          <a:p>
            <a:pPr marL="171450" indent="-171450">
              <a:buFont typeface="Arial" panose="020B0604020202020204" pitchFamily="34" charset="0"/>
              <a:buChar char="•"/>
            </a:pPr>
            <a:r>
              <a:rPr lang="en-ZW" dirty="0"/>
              <a:t>Modern firms do not hire based on Academic Qualifications anymore( They realised something about the commensurate value that was being derived)</a:t>
            </a:r>
          </a:p>
          <a:p>
            <a:pPr marL="628650" lvl="1" indent="-171450">
              <a:buFont typeface="Arial" panose="020B0604020202020204" pitchFamily="34" charset="0"/>
              <a:buChar char="•"/>
            </a:pPr>
            <a:r>
              <a:rPr lang="en-ZW" dirty="0"/>
              <a:t>They look at Character </a:t>
            </a:r>
          </a:p>
          <a:p>
            <a:pPr marL="628650" lvl="1" indent="-171450">
              <a:buFont typeface="Arial" panose="020B0604020202020204" pitchFamily="34" charset="0"/>
              <a:buChar char="•"/>
            </a:pPr>
            <a:r>
              <a:rPr lang="en-ZW" dirty="0"/>
              <a:t>Attitude</a:t>
            </a:r>
          </a:p>
          <a:p>
            <a:pPr marL="628650" lvl="1" indent="-171450">
              <a:buFont typeface="Arial" panose="020B0604020202020204" pitchFamily="34" charset="0"/>
              <a:buChar char="•"/>
            </a:pPr>
            <a:r>
              <a:rPr lang="en-ZW" dirty="0"/>
              <a:t>Skills ( not just certifications)</a:t>
            </a:r>
          </a:p>
          <a:p>
            <a:pPr marL="171450" indent="-171450">
              <a:buFont typeface="Arial" panose="020B0604020202020204" pitchFamily="34" charset="0"/>
              <a:buChar char="•"/>
            </a:pPr>
            <a:r>
              <a:rPr lang="en-ZW" dirty="0"/>
              <a:t>These  Characteristics/character attributes  – contribute more to Business Outcomes than the Acquired Attributes/Personality Attributes </a:t>
            </a:r>
          </a:p>
          <a:p>
            <a:pPr marL="628650" lvl="1" indent="-171450">
              <a:buFont typeface="Arial" panose="020B0604020202020204" pitchFamily="34" charset="0"/>
              <a:buChar char="•"/>
            </a:pPr>
            <a:r>
              <a:rPr lang="en-ZW" dirty="0"/>
              <a:t>The most successful businesses in the World are run by College Dropouts and even in Zim there is guys that are r</a:t>
            </a:r>
          </a:p>
          <a:p>
            <a:pPr marL="171450" lvl="0"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B737FC-9382-F947-AADD-FA4FB46597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615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ZW" dirty="0"/>
              <a:t>The PMO directors and executive leaders we interviewed reinforced what we have seen in the research that the role of the project manager is expanding to: </a:t>
            </a:r>
          </a:p>
          <a:p>
            <a:pPr marL="1085850" lvl="2" indent="-171450">
              <a:buFont typeface="Arial" panose="020B0604020202020204" pitchFamily="34" charset="0"/>
              <a:buChar char="•"/>
            </a:pPr>
            <a:r>
              <a:rPr lang="en-ZW" dirty="0"/>
              <a:t>Strategic Advisor: plans, executes, and delivers </a:t>
            </a:r>
          </a:p>
          <a:p>
            <a:pPr marL="1085850" lvl="2" indent="-171450">
              <a:buFont typeface="Arial" panose="020B0604020202020204" pitchFamily="34" charset="0"/>
              <a:buChar char="•"/>
            </a:pPr>
            <a:r>
              <a:rPr lang="en-ZW" dirty="0"/>
              <a:t>Innovator: acts as product owner and developer </a:t>
            </a:r>
          </a:p>
          <a:p>
            <a:pPr marL="1085850" lvl="2" indent="-171450">
              <a:buFont typeface="Arial" panose="020B0604020202020204" pitchFamily="34" charset="0"/>
              <a:buChar char="•"/>
            </a:pPr>
            <a:r>
              <a:rPr lang="en-ZW" dirty="0"/>
              <a:t>Communicator: is always clear and concise—no     matter the audience </a:t>
            </a:r>
          </a:p>
          <a:p>
            <a:pPr marL="1085850" lvl="2" indent="-171450">
              <a:buFont typeface="Arial" panose="020B0604020202020204" pitchFamily="34" charset="0"/>
              <a:buChar char="•"/>
            </a:pPr>
            <a:r>
              <a:rPr lang="en-ZW" dirty="0"/>
              <a:t>Big Thinker: is adaptable, flexible, and emotionally   intelligent</a:t>
            </a:r>
          </a:p>
          <a:p>
            <a:pPr marL="1085850" lvl="2" indent="-171450">
              <a:buFont typeface="Arial" panose="020B0604020202020204" pitchFamily="34" charset="0"/>
              <a:buChar char="•"/>
            </a:pPr>
            <a:r>
              <a:rPr lang="en-ZW" dirty="0"/>
              <a:t>Versatile Manager: has experience with all     approaches—waterfall, Scrum, agile, lean,   design thinking</a:t>
            </a:r>
          </a:p>
          <a:p>
            <a:pPr marL="628650" lvl="1" indent="-171450">
              <a:buFont typeface="Arial" panose="020B0604020202020204" pitchFamily="34" charset="0"/>
              <a:buChar char="•"/>
            </a:pPr>
            <a:r>
              <a:rPr lang="en-ZW" dirty="0"/>
              <a:t>This enables a Project Manager to get a seat at the EXCO and ushers one into a well polished and all rounder executive</a:t>
            </a:r>
          </a:p>
          <a:p>
            <a:pPr marL="628650" lvl="1" indent="-171450">
              <a:buFont typeface="Arial" panose="020B0604020202020204" pitchFamily="34" charset="0"/>
              <a:buChar char="•"/>
            </a:pPr>
            <a:r>
              <a:rPr lang="en-ZW" dirty="0"/>
              <a:t>As the tide moves more to Benefits realisation it is no longer enough to </a:t>
            </a:r>
          </a:p>
        </p:txBody>
      </p:sp>
      <p:sp>
        <p:nvSpPr>
          <p:cNvPr id="4" name="Slide Number Placeholder 3"/>
          <p:cNvSpPr>
            <a:spLocks noGrp="1"/>
          </p:cNvSpPr>
          <p:nvPr>
            <p:ph type="sldNum" sz="quarter" idx="5"/>
          </p:nvPr>
        </p:nvSpPr>
        <p:spPr/>
        <p:txBody>
          <a:bodyPr/>
          <a:lstStyle/>
          <a:p>
            <a:fld id="{CFB737FC-9382-F947-AADD-FA4FB4659786}" type="slidenum">
              <a:rPr lang="en-US" smtClean="0"/>
              <a:t>20</a:t>
            </a:fld>
            <a:endParaRPr lang="en-US"/>
          </a:p>
        </p:txBody>
      </p:sp>
    </p:spTree>
    <p:extLst>
      <p:ext uri="{BB962C8B-B14F-4D97-AF65-F5344CB8AC3E}">
        <p14:creationId xmlns:p14="http://schemas.microsoft.com/office/powerpoint/2010/main" val="2584154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ZW" dirty="0"/>
          </a:p>
          <a:p>
            <a:pPr marL="171450" indent="-171450">
              <a:buFont typeface="Arial" panose="020B0604020202020204" pitchFamily="34" charset="0"/>
              <a:buChar char="•"/>
            </a:pPr>
            <a:r>
              <a:rPr lang="en-ZW" dirty="0"/>
              <a:t>In Product focussed projects, team members meet to discuss product progress mainly, including issues and risks hindering delivery of features they have to meet frequently, and they become a closely neat team earlier than a team that communicates through  because of the need to test and give feedback more frequently on features as well as progress on developing features there is little room for ineffective communication</a:t>
            </a:r>
          </a:p>
          <a:p>
            <a:pPr marL="171450" indent="-171450">
              <a:buFont typeface="Arial" panose="020B0604020202020204" pitchFamily="34" charset="0"/>
              <a:buChar char="•"/>
            </a:pPr>
            <a:r>
              <a:rPr lang="en-ZW" sz="1200" dirty="0">
                <a:latin typeface="Candara" panose="020E0502030303020204" pitchFamily="34" charset="0"/>
              </a:rPr>
              <a:t>Team is forced to meet Daily ( Daily Scrum) in a 2 week sprint project – you cannot </a:t>
            </a:r>
            <a:r>
              <a:rPr lang="en-ZW" sz="1200" dirty="0" err="1">
                <a:latin typeface="Candara" panose="020E0502030303020204" pitchFamily="34" charset="0"/>
              </a:rPr>
              <a:t>affort</a:t>
            </a:r>
            <a:r>
              <a:rPr lang="en-ZW" sz="1200" dirty="0">
                <a:latin typeface="Candara" panose="020E0502030303020204" pitchFamily="34" charset="0"/>
              </a:rPr>
              <a:t> not to meet daily</a:t>
            </a:r>
          </a:p>
          <a:p>
            <a:pPr marL="171450" indent="-171450">
              <a:buFont typeface="Arial" panose="020B0604020202020204" pitchFamily="34" charset="0"/>
              <a:buChar char="•"/>
            </a:pPr>
            <a:r>
              <a:rPr lang="en-ZW" sz="1200" dirty="0">
                <a:latin typeface="Candara" panose="020E0502030303020204" pitchFamily="34" charset="0"/>
              </a:rPr>
              <a:t>Because you meet frequently to discuss the progress on product issues and risks are addressed early</a:t>
            </a:r>
          </a:p>
          <a:p>
            <a:pPr marL="171450" indent="-171450">
              <a:buFont typeface="Arial" panose="020B0604020202020204" pitchFamily="34" charset="0"/>
              <a:buChar char="•"/>
            </a:pPr>
            <a:r>
              <a:rPr lang="en-ZW" sz="1200" dirty="0">
                <a:latin typeface="Candara" panose="020E0502030303020204" pitchFamily="34" charset="0"/>
              </a:rPr>
              <a:t> </a:t>
            </a:r>
          </a:p>
          <a:p>
            <a:pPr marL="0" indent="0">
              <a:buFont typeface="Arial" panose="020B0604020202020204" pitchFamily="34" charset="0"/>
              <a:buNone/>
            </a:pPr>
            <a:endParaRPr lang="en-ZW" sz="1200" dirty="0">
              <a:latin typeface="Candara" panose="020E0502030303020204" pitchFamily="34" charset="0"/>
            </a:endParaRPr>
          </a:p>
          <a:p>
            <a:pPr marL="0" indent="0">
              <a:buFont typeface="Arial" panose="020B0604020202020204" pitchFamily="34" charset="0"/>
              <a:buNone/>
            </a:pPr>
            <a:endParaRPr lang="en-ZW" sz="1200" dirty="0">
              <a:latin typeface="Candara" panose="020E0502030303020204" pitchFamily="34" charset="0"/>
            </a:endParaRPr>
          </a:p>
          <a:p>
            <a:pPr marL="628650" lvl="1"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fld id="{CFB737FC-9382-F947-AADD-FA4FB4659786}" type="slidenum">
              <a:rPr lang="en-US" smtClean="0"/>
              <a:t>21</a:t>
            </a:fld>
            <a:endParaRPr lang="en-US"/>
          </a:p>
        </p:txBody>
      </p:sp>
    </p:spTree>
    <p:extLst>
      <p:ext uri="{BB962C8B-B14F-4D97-AF65-F5344CB8AC3E}">
        <p14:creationId xmlns:p14="http://schemas.microsoft.com/office/powerpoint/2010/main" val="50039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a:t>Products/Solutions ( Including goods and Services )  are the expected results of projects and are the </a:t>
            </a:r>
            <a:r>
              <a:rPr lang="en-ZW" b="1" dirty="0"/>
              <a:t>Why </a:t>
            </a:r>
            <a:r>
              <a:rPr lang="en-ZW" b="0" dirty="0"/>
              <a:t>we embark on projects </a:t>
            </a:r>
          </a:p>
          <a:p>
            <a:pPr marL="171450" indent="-171450">
              <a:buFont typeface="Arial" panose="020B0604020202020204" pitchFamily="34" charset="0"/>
              <a:buChar char="•"/>
            </a:pPr>
            <a:r>
              <a:rPr lang="en-ZW" b="0" dirty="0"/>
              <a:t>Projects are the </a:t>
            </a:r>
            <a:r>
              <a:rPr lang="en-ZW" b="1" dirty="0"/>
              <a:t>how</a:t>
            </a:r>
            <a:r>
              <a:rPr lang="en-ZW" b="0" dirty="0"/>
              <a:t> we can efficiently create</a:t>
            </a:r>
          </a:p>
          <a:p>
            <a:pPr marL="171450" indent="-171450">
              <a:buFont typeface="Arial" panose="020B0604020202020204" pitchFamily="34" charset="0"/>
              <a:buChar char="•"/>
            </a:pPr>
            <a:r>
              <a:rPr lang="en-ZW" b="0" dirty="0"/>
              <a:t>A key measure of Project success is Product Quality i.e. how it means the agreed Functional and non-functional requirements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sz="1200" dirty="0">
                <a:latin typeface="Candara" panose="020E0502030303020204" pitchFamily="34" charset="0"/>
              </a:rPr>
              <a:t>Product Management : The Paradigm Shift</a:t>
            </a:r>
          </a:p>
          <a:p>
            <a:pPr lvl="0"/>
            <a:r>
              <a:rPr lang="en-ZW" dirty="0">
                <a:latin typeface="Candara" panose="020E0502030303020204" pitchFamily="34" charset="0"/>
                <a:sym typeface="Wingdings" panose="05000000000000000000" pitchFamily="2" charset="2"/>
              </a:rPr>
              <a:t>Emphasize on the end in sight – The Product/Solution</a:t>
            </a:r>
            <a:endParaRPr lang="en-ZW" dirty="0">
              <a:latin typeface="Candara" panose="020E0502030303020204" pitchFamily="34" charset="0"/>
            </a:endParaRPr>
          </a:p>
          <a:p>
            <a:pPr lvl="0"/>
            <a:r>
              <a:rPr lang="en-ZW" dirty="0">
                <a:latin typeface="Candara" panose="020E0502030303020204" pitchFamily="34" charset="0"/>
              </a:rPr>
              <a:t>Strike the right balance between the project and the product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W" sz="1200" dirty="0">
              <a:latin typeface="Candara" panose="020E0502030303020204" pitchFamily="34" charset="0"/>
            </a:endParaRPr>
          </a:p>
          <a:p>
            <a:pPr marL="171450" indent="-171450">
              <a:buFont typeface="Arial" panose="020B0604020202020204" pitchFamily="34" charset="0"/>
              <a:buChar char="•"/>
            </a:pPr>
            <a:endParaRPr lang="en-ZW" b="0" dirty="0"/>
          </a:p>
          <a:p>
            <a:pPr marL="171450" indent="-171450">
              <a:buFont typeface="Arial" panose="020B0604020202020204" pitchFamily="34" charset="0"/>
              <a:buChar char="•"/>
            </a:pPr>
            <a:endParaRPr lang="en-ZW" b="1" dirty="0"/>
          </a:p>
          <a:p>
            <a:pPr marL="628650" lvl="1"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fld id="{CFB737FC-9382-F947-AADD-FA4FB4659786}" type="slidenum">
              <a:rPr lang="en-US" smtClean="0"/>
              <a:t>22</a:t>
            </a:fld>
            <a:endParaRPr lang="en-US"/>
          </a:p>
        </p:txBody>
      </p:sp>
    </p:spTree>
    <p:extLst>
      <p:ext uri="{BB962C8B-B14F-4D97-AF65-F5344CB8AC3E}">
        <p14:creationId xmlns:p14="http://schemas.microsoft.com/office/powerpoint/2010/main" val="4030930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a:t>Products/Solutions ( Including goods and Services )  are the expected results of projects and are the </a:t>
            </a:r>
            <a:r>
              <a:rPr lang="en-ZW" b="1" dirty="0"/>
              <a:t>Why </a:t>
            </a:r>
            <a:r>
              <a:rPr lang="en-ZW" b="0" dirty="0"/>
              <a:t>we embark on projects </a:t>
            </a:r>
          </a:p>
          <a:p>
            <a:pPr marL="171450" indent="-171450">
              <a:buFont typeface="Arial" panose="020B0604020202020204" pitchFamily="34" charset="0"/>
              <a:buChar char="•"/>
            </a:pPr>
            <a:r>
              <a:rPr lang="en-ZW" b="0" dirty="0"/>
              <a:t>Projects are the </a:t>
            </a:r>
            <a:r>
              <a:rPr lang="en-ZW" b="1" dirty="0"/>
              <a:t>how</a:t>
            </a:r>
            <a:r>
              <a:rPr lang="en-ZW" b="0" dirty="0"/>
              <a:t> we can efficiently create</a:t>
            </a:r>
          </a:p>
          <a:p>
            <a:pPr marL="171450" indent="-171450">
              <a:buFont typeface="Arial" panose="020B0604020202020204" pitchFamily="34" charset="0"/>
              <a:buChar char="•"/>
            </a:pPr>
            <a:r>
              <a:rPr lang="en-ZW" b="0" dirty="0"/>
              <a:t>A key measure of Project success is Product Quality i.e. how it means the agreed Functional and non-functional requirements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sz="1200" dirty="0">
                <a:latin typeface="Candara" panose="020E0502030303020204" pitchFamily="34" charset="0"/>
              </a:rPr>
              <a:t>Product Management : The Paradigm Shift</a:t>
            </a:r>
          </a:p>
          <a:p>
            <a:pPr lvl="0"/>
            <a:r>
              <a:rPr lang="en-ZW" dirty="0">
                <a:latin typeface="Candara" panose="020E0502030303020204" pitchFamily="34" charset="0"/>
                <a:sym typeface="Wingdings" panose="05000000000000000000" pitchFamily="2" charset="2"/>
              </a:rPr>
              <a:t>Emphasize on the end in sight – The Product/Solution</a:t>
            </a:r>
            <a:endParaRPr lang="en-ZW" dirty="0">
              <a:latin typeface="Candara" panose="020E0502030303020204" pitchFamily="34" charset="0"/>
            </a:endParaRPr>
          </a:p>
          <a:p>
            <a:pPr lvl="0"/>
            <a:r>
              <a:rPr lang="en-ZW" dirty="0">
                <a:latin typeface="Candara" panose="020E0502030303020204" pitchFamily="34" charset="0"/>
              </a:rPr>
              <a:t>Strike the right balance between the project and the product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W" sz="1200" dirty="0">
              <a:latin typeface="Candara" panose="020E0502030303020204" pitchFamily="34" charset="0"/>
            </a:endParaRPr>
          </a:p>
          <a:p>
            <a:pPr marL="171450" indent="-171450">
              <a:buFont typeface="Arial" panose="020B0604020202020204" pitchFamily="34" charset="0"/>
              <a:buChar char="•"/>
            </a:pPr>
            <a:endParaRPr lang="en-ZW" b="0" dirty="0"/>
          </a:p>
          <a:p>
            <a:pPr marL="171450" indent="-171450">
              <a:buFont typeface="Arial" panose="020B0604020202020204" pitchFamily="34" charset="0"/>
              <a:buChar char="•"/>
            </a:pPr>
            <a:endParaRPr lang="en-ZW" b="1" dirty="0"/>
          </a:p>
          <a:p>
            <a:pPr marL="628650" lvl="1"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fld id="{CFB737FC-9382-F947-AADD-FA4FB4659786}" type="slidenum">
              <a:rPr lang="en-US" smtClean="0"/>
              <a:t>23</a:t>
            </a:fld>
            <a:endParaRPr lang="en-US"/>
          </a:p>
        </p:txBody>
      </p:sp>
    </p:spTree>
    <p:extLst>
      <p:ext uri="{BB962C8B-B14F-4D97-AF65-F5344CB8AC3E}">
        <p14:creationId xmlns:p14="http://schemas.microsoft.com/office/powerpoint/2010/main" val="4137346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W" sz="1200" dirty="0">
              <a:latin typeface="Candara" panose="020E0502030303020204" pitchFamily="34" charset="0"/>
            </a:endParaRPr>
          </a:p>
          <a:p>
            <a:pPr marL="171450" indent="-171450">
              <a:buFont typeface="Arial" panose="020B0604020202020204" pitchFamily="34" charset="0"/>
              <a:buChar char="•"/>
            </a:pPr>
            <a:endParaRPr lang="en-ZW" b="0" dirty="0"/>
          </a:p>
          <a:p>
            <a:pPr marL="171450" indent="-171450">
              <a:buFont typeface="Arial" panose="020B0604020202020204" pitchFamily="34" charset="0"/>
              <a:buChar char="•"/>
            </a:pPr>
            <a:endParaRPr lang="en-ZW" b="1" dirty="0"/>
          </a:p>
          <a:p>
            <a:pPr marL="628650" lvl="1"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fld id="{CFB737FC-9382-F947-AADD-FA4FB4659786}" type="slidenum">
              <a:rPr lang="en-US" smtClean="0"/>
              <a:t>24</a:t>
            </a:fld>
            <a:endParaRPr lang="en-US"/>
          </a:p>
        </p:txBody>
      </p:sp>
    </p:spTree>
    <p:extLst>
      <p:ext uri="{BB962C8B-B14F-4D97-AF65-F5344CB8AC3E}">
        <p14:creationId xmlns:p14="http://schemas.microsoft.com/office/powerpoint/2010/main" val="72448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a:t>This slide borrows from the Governance of Enterprise IT framework ( COBIT) – </a:t>
            </a:r>
            <a:r>
              <a:rPr lang="en-ZW" b="1" dirty="0"/>
              <a:t>Goals Cascade mechanism</a:t>
            </a:r>
            <a:r>
              <a:rPr lang="en-ZW" dirty="0"/>
              <a:t> – and </a:t>
            </a:r>
            <a:r>
              <a:rPr lang="en-ZW" b="1" dirty="0"/>
              <a:t>this has been my best summarisation of why Organisations exist and how important to link your functional goals/activities to achieving the Business Objectives </a:t>
            </a:r>
          </a:p>
          <a:p>
            <a:pPr marL="171450" indent="-171450">
              <a:buFont typeface="Arial" panose="020B0604020202020204" pitchFamily="34" charset="0"/>
              <a:buChar char="•"/>
            </a:pPr>
            <a:r>
              <a:rPr lang="en-ZW" dirty="0"/>
              <a:t>I have chosen this Framework given my long dance with Technology Governance and Management </a:t>
            </a:r>
          </a:p>
          <a:p>
            <a:pPr marL="171450" indent="-171450">
              <a:buFont typeface="Arial" panose="020B0604020202020204" pitchFamily="34" charset="0"/>
              <a:buChar char="•"/>
            </a:pPr>
            <a:r>
              <a:rPr lang="en-ZW" b="1" dirty="0"/>
              <a:t>In General businesses exist to create Stakeholder value </a:t>
            </a:r>
            <a:r>
              <a:rPr lang="en-ZW" dirty="0"/>
              <a:t>– i.e.</a:t>
            </a:r>
          </a:p>
          <a:p>
            <a:pPr marL="628650" lvl="1" indent="-171450">
              <a:buFont typeface="Arial" panose="020B0604020202020204" pitchFamily="34" charset="0"/>
              <a:buChar char="•"/>
            </a:pPr>
            <a:r>
              <a:rPr lang="en-ZW" dirty="0"/>
              <a:t>Any activity – including Project Management should be focussed on realising </a:t>
            </a:r>
          </a:p>
          <a:p>
            <a:pPr marL="1085850" lvl="2" indent="-171450">
              <a:buFont typeface="Arial" panose="020B0604020202020204" pitchFamily="34" charset="0"/>
              <a:buChar char="•"/>
            </a:pPr>
            <a:r>
              <a:rPr lang="en-ZW" b="1" dirty="0"/>
              <a:t>Business Benefits </a:t>
            </a:r>
            <a:r>
              <a:rPr lang="en-ZW" dirty="0"/>
              <a:t>: Success of projects should be measured by how it enables attainment of intended business outcomes ( Market Share growth, Cost Savings, Revenue growth </a:t>
            </a:r>
            <a:r>
              <a:rPr lang="en-ZW" dirty="0" err="1"/>
              <a:t>e.t.c</a:t>
            </a:r>
            <a:endParaRPr lang="en-ZW" dirty="0"/>
          </a:p>
          <a:p>
            <a:pPr marL="1085850" lvl="2" indent="-171450">
              <a:buFont typeface="Arial" panose="020B0604020202020204" pitchFamily="34" charset="0"/>
              <a:buChar char="•"/>
            </a:pPr>
            <a:r>
              <a:rPr lang="en-ZW" b="1" dirty="0"/>
              <a:t>At Optimal Resource Cost</a:t>
            </a:r>
            <a:r>
              <a:rPr lang="en-ZW" dirty="0"/>
              <a:t>  – not necessarily reducing costs ( costs could be higher in real value but with higher return)</a:t>
            </a:r>
          </a:p>
          <a:p>
            <a:pPr marL="1085850" lvl="2" indent="-171450">
              <a:buFont typeface="Arial" panose="020B0604020202020204" pitchFamily="34" charset="0"/>
              <a:buChar char="•"/>
            </a:pPr>
            <a:r>
              <a:rPr lang="en-ZW" b="1" dirty="0"/>
              <a:t>Whilst Optimising risk </a:t>
            </a:r>
            <a:r>
              <a:rPr lang="en-ZW" dirty="0"/>
              <a:t>– again – take risk as long as it is manageable ( Sometimes high risk brings high return) – applying measures to manage the risk e.g. Sustained monitoring, limiting funds at risk, or spreading the risk)</a:t>
            </a:r>
          </a:p>
          <a:p>
            <a:pPr marL="914400" lvl="2" indent="0">
              <a:buFont typeface="Arial" panose="020B0604020202020204" pitchFamily="34" charset="0"/>
              <a:buNone/>
            </a:pPr>
            <a:endParaRPr lang="en-ZW" dirty="0"/>
          </a:p>
          <a:p>
            <a:pPr marL="628650" lvl="1" indent="-171450">
              <a:buFont typeface="Arial" panose="020B0604020202020204" pitchFamily="34" charset="0"/>
              <a:buChar char="•"/>
            </a:pPr>
            <a:endParaRPr lang="en-ZW" dirty="0"/>
          </a:p>
          <a:p>
            <a:pPr marL="628650" lvl="1" indent="-171450">
              <a:buFont typeface="Arial" panose="020B0604020202020204" pitchFamily="34" charset="0"/>
              <a:buChar char="•"/>
            </a:pPr>
            <a:endParaRPr lang="en-ZW" dirty="0"/>
          </a:p>
          <a:p>
            <a:pPr marL="628650" lvl="1" indent="-171450">
              <a:buFont typeface="Arial" panose="020B0604020202020204" pitchFamily="34" charset="0"/>
              <a:buChar char="•"/>
            </a:pPr>
            <a:endParaRPr lang="en-ZW" dirty="0"/>
          </a:p>
          <a:p>
            <a:pPr marL="628650" lvl="1"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fld id="{CFB737FC-9382-F947-AADD-FA4FB4659786}" type="slidenum">
              <a:rPr lang="en-US" smtClean="0"/>
              <a:t>3</a:t>
            </a:fld>
            <a:endParaRPr lang="en-US"/>
          </a:p>
        </p:txBody>
      </p:sp>
    </p:spTree>
    <p:extLst>
      <p:ext uri="{BB962C8B-B14F-4D97-AF65-F5344CB8AC3E}">
        <p14:creationId xmlns:p14="http://schemas.microsoft.com/office/powerpoint/2010/main" val="324621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ZW" b="0" i="0" u="none" dirty="0"/>
              <a:t>Gartner in one of their research publications summarised a major challenge with IT Departments failing to deliver Expected Business Value because they are Project Centric – i.e. </a:t>
            </a:r>
            <a:r>
              <a:rPr lang="en-ZW" b="1" i="0" u="none" dirty="0"/>
              <a:t>They are consumed with the Project Admin side ( Processes, documentation) </a:t>
            </a:r>
            <a:r>
              <a:rPr lang="en-ZW" b="0" i="0" u="none" dirty="0"/>
              <a:t>but don’t focus on the solution is going to deliver</a:t>
            </a:r>
          </a:p>
          <a:p>
            <a:pPr marL="628650" lvl="1" indent="-171450">
              <a:buFont typeface="Arial" panose="020B0604020202020204" pitchFamily="34" charset="0"/>
              <a:buChar char="•"/>
            </a:pPr>
            <a:r>
              <a:rPr lang="en-ZW" b="0" i="0" u="none" dirty="0"/>
              <a:t>Scope is locked, and may not change late in development </a:t>
            </a:r>
          </a:p>
          <a:p>
            <a:pPr marL="171450" lvl="0" indent="-171450">
              <a:buFont typeface="Arial" panose="020B0604020202020204" pitchFamily="34" charset="0"/>
              <a:buChar char="•"/>
            </a:pPr>
            <a:r>
              <a:rPr lang="en-ZW" b="0" i="0" u="none" dirty="0"/>
              <a:t>Most traditional IT organizations (ITOs) are project-centric, and their current staffs' capabilities are ill-suited for creating and supporting customer/constituent-facing products/services and the requisite continuous upgrades at scale.</a:t>
            </a:r>
          </a:p>
          <a:p>
            <a:pPr marL="171450" lvl="0" indent="-171450">
              <a:buFont typeface="Arial" panose="020B0604020202020204" pitchFamily="34" charset="0"/>
              <a:buChar char="•"/>
            </a:pPr>
            <a:r>
              <a:rPr lang="en-ZW" b="0" i="0" u="none" dirty="0"/>
              <a:t>We now live in a VUCA World</a:t>
            </a:r>
          </a:p>
          <a:p>
            <a:pPr marL="628650" lvl="1" indent="-171450">
              <a:buFont typeface="Arial" panose="020B0604020202020204" pitchFamily="34" charset="0"/>
              <a:buChar char="•"/>
            </a:pPr>
            <a:r>
              <a:rPr lang="en-ZW" b="0" i="0" u="none" dirty="0"/>
              <a:t>Volatility</a:t>
            </a:r>
          </a:p>
          <a:p>
            <a:pPr marL="628650" lvl="1" indent="-171450">
              <a:buFont typeface="Arial" panose="020B0604020202020204" pitchFamily="34" charset="0"/>
              <a:buChar char="•"/>
            </a:pPr>
            <a:r>
              <a:rPr lang="en-ZW" b="0" i="0" u="none" dirty="0"/>
              <a:t>Uncertainty</a:t>
            </a:r>
          </a:p>
          <a:p>
            <a:pPr marL="628650" lvl="1" indent="-171450">
              <a:buFont typeface="Arial" panose="020B0604020202020204" pitchFamily="34" charset="0"/>
              <a:buChar char="•"/>
            </a:pPr>
            <a:r>
              <a:rPr lang="en-ZW" b="0" i="0" u="none" dirty="0"/>
              <a:t>Complexity</a:t>
            </a:r>
          </a:p>
          <a:p>
            <a:pPr marL="628650" lvl="1" indent="-171450">
              <a:buFont typeface="Arial" panose="020B0604020202020204" pitchFamily="34" charset="0"/>
              <a:buChar char="•"/>
            </a:pPr>
            <a:r>
              <a:rPr lang="en-ZW" b="0" i="0" u="none" dirty="0"/>
              <a:t>Ambiguity </a:t>
            </a:r>
          </a:p>
          <a:p>
            <a:pPr marL="457200" lvl="1" indent="0">
              <a:buFont typeface="Arial" panose="020B0604020202020204" pitchFamily="34" charset="0"/>
              <a:buNone/>
            </a:pPr>
            <a:r>
              <a:rPr lang="en-ZW" b="0" i="0" u="none" dirty="0"/>
              <a:t>Thus a need to be agile and be responsive by adjusting products to meet the everchanging circumstances </a:t>
            </a:r>
          </a:p>
          <a:p>
            <a:pPr marL="171450" lvl="0" indent="-171450">
              <a:buFont typeface="Arial" panose="020B0604020202020204" pitchFamily="34" charset="0"/>
              <a:buChar char="•"/>
            </a:pPr>
            <a:endParaRPr lang="en-ZW" dirty="0">
              <a:latin typeface="Candara" panose="020E0502030303020204" pitchFamily="34" charset="0"/>
            </a:endParaRPr>
          </a:p>
          <a:p>
            <a:pPr marL="628650" lvl="1"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fld id="{CFB737FC-9382-F947-AADD-FA4FB4659786}" type="slidenum">
              <a:rPr lang="en-US" smtClean="0"/>
              <a:t>4</a:t>
            </a:fld>
            <a:endParaRPr lang="en-US"/>
          </a:p>
        </p:txBody>
      </p:sp>
    </p:spTree>
    <p:extLst>
      <p:ext uri="{BB962C8B-B14F-4D97-AF65-F5344CB8AC3E}">
        <p14:creationId xmlns:p14="http://schemas.microsoft.com/office/powerpoint/2010/main" val="186639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b="0" dirty="0"/>
              <a:t>Projects are key in facilitating the delivery of key business outcomes – which come as the products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b="0" dirty="0"/>
              <a:t>At a project delivery level the Main Actor is the </a:t>
            </a:r>
            <a:r>
              <a:rPr lang="en-ZW" b="1" dirty="0"/>
              <a:t>Project Manager – </a:t>
            </a:r>
            <a:endParaRPr lang="en-ZW"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b="0" dirty="0"/>
              <a:t>He manages the planning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b="0" dirty="0"/>
              <a:t>Closes the Scope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b="0" dirty="0"/>
              <a:t>Hardly represents the Business Interests – but the Project’s Interest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b="0" dirty="0"/>
              <a:t>We plan the work- Scope of project focusses on the work to be done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b="0" dirty="0" err="1"/>
              <a:t>E.g</a:t>
            </a:r>
            <a:r>
              <a:rPr lang="en-ZW" b="0" dirty="0"/>
              <a:t> Planning, Development,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b="0" dirty="0"/>
              <a:t>Progress Reporting is based on work completed ( e.g. 40%) – which cannot be touched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b="0" dirty="0"/>
              <a:t>Places more emphasis on the Project Processes and Documentation to be produced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b="0" dirty="0"/>
              <a:t>Has a tendency of wanting to deliver all at once </a:t>
            </a:r>
          </a:p>
          <a:p>
            <a:pPr marL="628650" lvl="1"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fld id="{CFB737FC-9382-F947-AADD-FA4FB4659786}" type="slidenum">
              <a:rPr lang="en-US" smtClean="0"/>
              <a:t>5</a:t>
            </a:fld>
            <a:endParaRPr lang="en-US"/>
          </a:p>
        </p:txBody>
      </p:sp>
    </p:spTree>
    <p:extLst>
      <p:ext uri="{BB962C8B-B14F-4D97-AF65-F5344CB8AC3E}">
        <p14:creationId xmlns:p14="http://schemas.microsoft.com/office/powerpoint/2010/main" val="2404011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W" b="0" dirty="0"/>
          </a:p>
          <a:p>
            <a:pPr marL="628650" lvl="1" indent="-171450">
              <a:buFont typeface="Arial" panose="020B0604020202020204" pitchFamily="34" charset="0"/>
              <a:buChar char="•"/>
            </a:pPr>
            <a:r>
              <a:rPr lang="en-ZW" dirty="0"/>
              <a:t>Usually the Skillset for project manager is on traditional PM ( PMP, Prince2) limited to PM Processes and Techniques</a:t>
            </a:r>
          </a:p>
          <a:p>
            <a:pPr marL="628650" lvl="1" indent="-171450">
              <a:buFont typeface="Arial" panose="020B0604020202020204" pitchFamily="34" charset="0"/>
              <a:buChar char="•"/>
            </a:pPr>
            <a:r>
              <a:rPr lang="en-ZW" dirty="0"/>
              <a:t>Effectiveness of communication i.e. Is information openly shared, and is content shared giving the real state of affairs</a:t>
            </a:r>
          </a:p>
        </p:txBody>
      </p:sp>
      <p:sp>
        <p:nvSpPr>
          <p:cNvPr id="4" name="Slide Number Placeholder 3"/>
          <p:cNvSpPr>
            <a:spLocks noGrp="1"/>
          </p:cNvSpPr>
          <p:nvPr>
            <p:ph type="sldNum" sz="quarter" idx="5"/>
          </p:nvPr>
        </p:nvSpPr>
        <p:spPr/>
        <p:txBody>
          <a:bodyPr/>
          <a:lstStyle/>
          <a:p>
            <a:fld id="{CFB737FC-9382-F947-AADD-FA4FB4659786}" type="slidenum">
              <a:rPr lang="en-US" smtClean="0"/>
              <a:t>6</a:t>
            </a:fld>
            <a:endParaRPr lang="en-US"/>
          </a:p>
        </p:txBody>
      </p:sp>
    </p:spTree>
    <p:extLst>
      <p:ext uri="{BB962C8B-B14F-4D97-AF65-F5344CB8AC3E}">
        <p14:creationId xmlns:p14="http://schemas.microsoft.com/office/powerpoint/2010/main" val="406604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ZW" dirty="0"/>
              <a:t>Usually a senior person with Project Management Capability and is conversant with leading the application of all the Knowledge areas of the PMBOK</a:t>
            </a:r>
          </a:p>
          <a:p>
            <a:pPr marL="171450" lvl="0" indent="-171450">
              <a:buFont typeface="Arial" panose="020B0604020202020204" pitchFamily="34" charset="0"/>
              <a:buChar char="•"/>
            </a:pPr>
            <a:r>
              <a:rPr lang="en-ZW" dirty="0"/>
              <a:t>Managed the project end to end and solely accountable for ultimate delivery of the project outcomes </a:t>
            </a:r>
          </a:p>
          <a:p>
            <a:pPr marL="171450" lvl="0" indent="-171450">
              <a:buFont typeface="Arial" panose="020B0604020202020204" pitchFamily="34" charset="0"/>
              <a:buChar char="•"/>
            </a:pPr>
            <a:r>
              <a:rPr lang="en-ZW" dirty="0"/>
              <a:t>The project team then comprises of several other members who report to the project manager –  </a:t>
            </a:r>
          </a:p>
          <a:p>
            <a:pPr marL="628650" lvl="1" indent="-171450">
              <a:buFont typeface="Arial" panose="020B0604020202020204" pitchFamily="34" charset="0"/>
              <a:buChar char="•"/>
            </a:pPr>
            <a:endParaRPr lang="en-ZW" dirty="0"/>
          </a:p>
          <a:p>
            <a:pPr marL="171450" lvl="0" indent="-171450">
              <a:buFont typeface="Arial" panose="020B0604020202020204" pitchFamily="34" charset="0"/>
              <a:buChar char="•"/>
            </a:pPr>
            <a:endParaRPr lang="en-ZW" dirty="0"/>
          </a:p>
          <a:p>
            <a:pPr marL="628650" lvl="1"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fld id="{CFB737FC-9382-F947-AADD-FA4FB4659786}" type="slidenum">
              <a:rPr lang="en-US" smtClean="0"/>
              <a:t>7</a:t>
            </a:fld>
            <a:endParaRPr lang="en-US"/>
          </a:p>
        </p:txBody>
      </p:sp>
    </p:spTree>
    <p:extLst>
      <p:ext uri="{BB962C8B-B14F-4D97-AF65-F5344CB8AC3E}">
        <p14:creationId xmlns:p14="http://schemas.microsoft.com/office/powerpoint/2010/main" val="1139555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ZW" dirty="0"/>
              <a:t>Project scoping commences with definition of the whole effort </a:t>
            </a:r>
          </a:p>
          <a:p>
            <a:pPr marL="171450" lvl="0" indent="-171450">
              <a:buFont typeface="Arial" panose="020B0604020202020204" pitchFamily="34" charset="0"/>
              <a:buChar char="•"/>
            </a:pPr>
            <a:r>
              <a:rPr lang="en-ZW" dirty="0"/>
              <a:t>Clarifies the journey to reach the intended output</a:t>
            </a:r>
          </a:p>
          <a:p>
            <a:pPr marL="171450" lvl="0" indent="-171450">
              <a:buFont typeface="Arial" panose="020B0604020202020204" pitchFamily="34" charset="0"/>
              <a:buChar char="•"/>
            </a:pPr>
            <a:r>
              <a:rPr lang="en-ZW" dirty="0"/>
              <a:t>It may split phases, stages of a project e.g. If Building a house it speaks to Planning the house </a:t>
            </a:r>
          </a:p>
          <a:p>
            <a:pPr marL="171450" lvl="0" indent="-171450">
              <a:buFont typeface="Arial" panose="020B0604020202020204" pitchFamily="34" charset="0"/>
              <a:buChar char="•"/>
            </a:pPr>
            <a:r>
              <a:rPr lang="en-ZW" dirty="0"/>
              <a:t>Ideally it is supposed to follow the PBS however most people don’t represent the outcome using PBS</a:t>
            </a:r>
          </a:p>
          <a:p>
            <a:pPr marL="628650" lvl="1" indent="-171450">
              <a:buFont typeface="Arial" panose="020B0604020202020204" pitchFamily="34" charset="0"/>
              <a:buChar char="•"/>
            </a:pPr>
            <a:endParaRPr lang="en-ZW" dirty="0"/>
          </a:p>
          <a:p>
            <a:pPr marL="171450" lvl="0" indent="-171450">
              <a:buFont typeface="Arial" panose="020B0604020202020204" pitchFamily="34" charset="0"/>
              <a:buChar char="•"/>
            </a:pPr>
            <a:endParaRPr lang="en-ZW" dirty="0"/>
          </a:p>
          <a:p>
            <a:pPr marL="628650" lvl="1"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fld id="{CFB737FC-9382-F947-AADD-FA4FB4659786}" type="slidenum">
              <a:rPr lang="en-US" smtClean="0"/>
              <a:t>8</a:t>
            </a:fld>
            <a:endParaRPr lang="en-US"/>
          </a:p>
        </p:txBody>
      </p:sp>
    </p:spTree>
    <p:extLst>
      <p:ext uri="{BB962C8B-B14F-4D97-AF65-F5344CB8AC3E}">
        <p14:creationId xmlns:p14="http://schemas.microsoft.com/office/powerpoint/2010/main" val="3431784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ZW" dirty="0"/>
              <a:t>The traditional measures of scope, time, and cost are essential but no longer sufficient in today’s competitive environment. The ability of projects to deliver what they set out to do—the expected business benefits—is what organizations need.</a:t>
            </a:r>
          </a:p>
          <a:p>
            <a:pPr marL="171450" lvl="0" indent="-171450">
              <a:buFont typeface="Arial" panose="020B0604020202020204" pitchFamily="34" charset="0"/>
              <a:buChar char="•"/>
            </a:pPr>
            <a:r>
              <a:rPr lang="en-ZW" dirty="0"/>
              <a:t>There is a race to beat the deadline, critical requirement to keep costs down – no room to increase budgets if it will benefit the business </a:t>
            </a:r>
          </a:p>
          <a:p>
            <a:pPr marL="171450" lvl="0" indent="-171450">
              <a:buFont typeface="Arial" panose="020B0604020202020204" pitchFamily="34" charset="0"/>
              <a:buChar char="•"/>
            </a:pPr>
            <a:r>
              <a:rPr lang="en-ZW" dirty="0"/>
              <a:t>We Project Progress reports in terms of percentage of work complete e.g. 2% complete or 2 days left – propensity to report false progress high coz that work may be intangible and because users are not given room to test to confirm </a:t>
            </a:r>
          </a:p>
          <a:p>
            <a:pPr marL="171450" lvl="0" indent="-171450">
              <a:buFont typeface="Arial" panose="020B0604020202020204" pitchFamily="34" charset="0"/>
              <a:buChar char="•"/>
            </a:pPr>
            <a:r>
              <a:rPr lang="en-ZW" dirty="0"/>
              <a:t>What if we move to reporting the features of the product completed </a:t>
            </a:r>
          </a:p>
          <a:p>
            <a:pPr marL="628650" lvl="1" indent="-171450">
              <a:buFont typeface="Arial" panose="020B0604020202020204" pitchFamily="34" charset="0"/>
              <a:buChar char="•"/>
            </a:pPr>
            <a:endParaRPr lang="en-ZW" dirty="0"/>
          </a:p>
          <a:p>
            <a:pPr marL="628650" lvl="1" indent="-171450">
              <a:buFont typeface="Arial" panose="020B0604020202020204" pitchFamily="34" charset="0"/>
              <a:buChar char="•"/>
            </a:pPr>
            <a:endParaRPr lang="en-ZW" dirty="0"/>
          </a:p>
          <a:p>
            <a:pPr marL="171450" lvl="0" indent="-171450">
              <a:buFont typeface="Arial" panose="020B0604020202020204" pitchFamily="34" charset="0"/>
              <a:buChar char="•"/>
            </a:pPr>
            <a:endParaRPr lang="en-ZW" dirty="0"/>
          </a:p>
          <a:p>
            <a:pPr marL="628650" lvl="1" indent="-171450">
              <a:buFont typeface="Arial" panose="020B0604020202020204" pitchFamily="34" charset="0"/>
              <a:buChar char="•"/>
            </a:pPr>
            <a:endParaRPr lang="en-ZW" dirty="0"/>
          </a:p>
        </p:txBody>
      </p:sp>
      <p:sp>
        <p:nvSpPr>
          <p:cNvPr id="4" name="Slide Number Placeholder 3"/>
          <p:cNvSpPr>
            <a:spLocks noGrp="1"/>
          </p:cNvSpPr>
          <p:nvPr>
            <p:ph type="sldNum" sz="quarter" idx="5"/>
          </p:nvPr>
        </p:nvSpPr>
        <p:spPr/>
        <p:txBody>
          <a:bodyPr/>
          <a:lstStyle/>
          <a:p>
            <a:fld id="{CFB737FC-9382-F947-AADD-FA4FB4659786}" type="slidenum">
              <a:rPr lang="en-US" smtClean="0"/>
              <a:t>9</a:t>
            </a:fld>
            <a:endParaRPr lang="en-US"/>
          </a:p>
        </p:txBody>
      </p:sp>
    </p:spTree>
    <p:extLst>
      <p:ext uri="{BB962C8B-B14F-4D97-AF65-F5344CB8AC3E}">
        <p14:creationId xmlns:p14="http://schemas.microsoft.com/office/powerpoint/2010/main" val="38999290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JPG"/><Relationship Id="rId16" Type="http://schemas.openxmlformats.org/officeDocument/2006/relationships/image" Target="../media/image15.sv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2.png"/><Relationship Id="rId18" Type="http://schemas.openxmlformats.org/officeDocument/2006/relationships/image" Target="../media/image7.svg"/><Relationship Id="rId3" Type="http://schemas.openxmlformats.org/officeDocument/2006/relationships/image" Target="../media/image57.png"/><Relationship Id="rId7" Type="http://schemas.openxmlformats.org/officeDocument/2006/relationships/image" Target="../media/image16.png"/><Relationship Id="rId12" Type="http://schemas.openxmlformats.org/officeDocument/2006/relationships/image" Target="../media/image11.svg"/><Relationship Id="rId17" Type="http://schemas.openxmlformats.org/officeDocument/2006/relationships/image" Target="../media/image6.png"/><Relationship Id="rId2" Type="http://schemas.openxmlformats.org/officeDocument/2006/relationships/image" Target="../media/image56.JPG"/><Relationship Id="rId16" Type="http://schemas.openxmlformats.org/officeDocument/2006/relationships/image" Target="../media/image15.sv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26" Type="http://schemas.openxmlformats.org/officeDocument/2006/relationships/image" Target="../media/image41.svg"/><Relationship Id="rId39" Type="http://schemas.openxmlformats.org/officeDocument/2006/relationships/image" Target="../media/image54.png"/><Relationship Id="rId3" Type="http://schemas.openxmlformats.org/officeDocument/2006/relationships/image" Target="../media/image18.png"/><Relationship Id="rId21" Type="http://schemas.openxmlformats.org/officeDocument/2006/relationships/image" Target="../media/image36.png"/><Relationship Id="rId34" Type="http://schemas.openxmlformats.org/officeDocument/2006/relationships/image" Target="../media/image49.sv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5" Type="http://schemas.openxmlformats.org/officeDocument/2006/relationships/image" Target="../media/image40.png"/><Relationship Id="rId33" Type="http://schemas.openxmlformats.org/officeDocument/2006/relationships/image" Target="../media/image48.png"/><Relationship Id="rId38" Type="http://schemas.openxmlformats.org/officeDocument/2006/relationships/image" Target="../media/image53.svg"/><Relationship Id="rId2" Type="http://schemas.openxmlformats.org/officeDocument/2006/relationships/image" Target="../media/image1.JPG"/><Relationship Id="rId16" Type="http://schemas.openxmlformats.org/officeDocument/2006/relationships/image" Target="../media/image31.svg"/><Relationship Id="rId20" Type="http://schemas.openxmlformats.org/officeDocument/2006/relationships/image" Target="../media/image35.svg"/><Relationship Id="rId29"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image" Target="../media/image21.svg"/><Relationship Id="rId11" Type="http://schemas.openxmlformats.org/officeDocument/2006/relationships/image" Target="../media/image26.png"/><Relationship Id="rId24" Type="http://schemas.openxmlformats.org/officeDocument/2006/relationships/image" Target="../media/image39.svg"/><Relationship Id="rId32" Type="http://schemas.openxmlformats.org/officeDocument/2006/relationships/image" Target="../media/image47.svg"/><Relationship Id="rId37" Type="http://schemas.openxmlformats.org/officeDocument/2006/relationships/image" Target="../media/image52.png"/><Relationship Id="rId40" Type="http://schemas.openxmlformats.org/officeDocument/2006/relationships/image" Target="../media/image55.sv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svg"/><Relationship Id="rId36" Type="http://schemas.openxmlformats.org/officeDocument/2006/relationships/image" Target="../media/image51.svg"/><Relationship Id="rId10" Type="http://schemas.openxmlformats.org/officeDocument/2006/relationships/image" Target="../media/image25.svg"/><Relationship Id="rId19" Type="http://schemas.openxmlformats.org/officeDocument/2006/relationships/image" Target="../media/image34.png"/><Relationship Id="rId31" Type="http://schemas.openxmlformats.org/officeDocument/2006/relationships/image" Target="../media/image46.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 Id="rId22" Type="http://schemas.openxmlformats.org/officeDocument/2006/relationships/image" Target="../media/image37.svg"/><Relationship Id="rId27" Type="http://schemas.openxmlformats.org/officeDocument/2006/relationships/image" Target="../media/image42.png"/><Relationship Id="rId30" Type="http://schemas.openxmlformats.org/officeDocument/2006/relationships/image" Target="../media/image45.svg"/><Relationship Id="rId35" Type="http://schemas.openxmlformats.org/officeDocument/2006/relationships/image" Target="../media/image50.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image" Target="../media/image62.emf"/><Relationship Id="rId7" Type="http://schemas.openxmlformats.org/officeDocument/2006/relationships/image" Target="../media/image59.emf"/><Relationship Id="rId2" Type="http://schemas.openxmlformats.org/officeDocument/2006/relationships/image" Target="../media/image61.emf"/><Relationship Id="rId1" Type="http://schemas.openxmlformats.org/officeDocument/2006/relationships/slideMaster" Target="../slideMasters/slideMaster1.xml"/><Relationship Id="rId6" Type="http://schemas.openxmlformats.org/officeDocument/2006/relationships/image" Target="../media/image64.emf"/><Relationship Id="rId5" Type="http://schemas.openxmlformats.org/officeDocument/2006/relationships/image" Target="../media/image58.emf"/><Relationship Id="rId10" Type="http://schemas.openxmlformats.org/officeDocument/2006/relationships/image" Target="../media/image67.png"/><Relationship Id="rId4" Type="http://schemas.openxmlformats.org/officeDocument/2006/relationships/image" Target="../media/image63.emf"/><Relationship Id="rId9" Type="http://schemas.openxmlformats.org/officeDocument/2006/relationships/image" Target="../media/image66.emf"/></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svg"/><Relationship Id="rId1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5.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61.emf"/><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3.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9.svg"/><Relationship Id="rId4" Type="http://schemas.openxmlformats.org/officeDocument/2006/relationships/image" Target="../media/image57.png"/><Relationship Id="rId9" Type="http://schemas.openxmlformats.org/officeDocument/2006/relationships/image" Target="../media/image7.svg"/><Relationship Id="rId1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6.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image" Target="../media/image57.png"/><Relationship Id="rId7" Type="http://schemas.openxmlformats.org/officeDocument/2006/relationships/image" Target="../media/image16.png"/><Relationship Id="rId12" Type="http://schemas.openxmlformats.org/officeDocument/2006/relationships/image" Target="../media/image9.svg"/><Relationship Id="rId17" Type="http://schemas.openxmlformats.org/officeDocument/2006/relationships/image" Target="../media/image14.png"/><Relationship Id="rId2" Type="http://schemas.openxmlformats.org/officeDocument/2006/relationships/image" Target="../media/image56.JPG"/><Relationship Id="rId16" Type="http://schemas.openxmlformats.org/officeDocument/2006/relationships/image" Target="../media/image13.sv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7.sv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11.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0.png"/><Relationship Id="rId3" Type="http://schemas.openxmlformats.org/officeDocument/2006/relationships/image" Target="../media/image57.png"/><Relationship Id="rId7" Type="http://schemas.openxmlformats.org/officeDocument/2006/relationships/image" Target="../media/image16.png"/><Relationship Id="rId12" Type="http://schemas.openxmlformats.org/officeDocument/2006/relationships/image" Target="../media/image9.svg"/><Relationship Id="rId17" Type="http://schemas.openxmlformats.org/officeDocument/2006/relationships/image" Target="../media/image15.svg"/><Relationship Id="rId2" Type="http://schemas.openxmlformats.org/officeDocument/2006/relationships/image" Target="../media/image56.JP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59.emf"/><Relationship Id="rId10" Type="http://schemas.openxmlformats.org/officeDocument/2006/relationships/image" Target="../media/image7.sv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11.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COVER 1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6" y="1734906"/>
            <a:ext cx="3760788" cy="1719262"/>
          </a:xfrm>
        </p:spPr>
        <p:txBody>
          <a:bodyPr anchor="b"/>
          <a:lstStyle>
            <a:lvl1pPr>
              <a:lnSpc>
                <a:spcPts val="3200"/>
              </a:lnSpc>
              <a:defRPr sz="2800" cap="all" baseline="0"/>
            </a:lvl1pPr>
          </a:lstStyle>
          <a:p>
            <a:r>
              <a:rPr lang="en-US" dirty="0"/>
              <a:t>Presentation title</a:t>
            </a:r>
          </a:p>
        </p:txBody>
      </p:sp>
      <p:sp>
        <p:nvSpPr>
          <p:cNvPr id="3" name="Text Placeholder 2"/>
          <p:cNvSpPr>
            <a:spLocks noGrp="1"/>
          </p:cNvSpPr>
          <p:nvPr>
            <p:ph type="body" idx="1" hasCustomPrompt="1"/>
          </p:nvPr>
        </p:nvSpPr>
        <p:spPr>
          <a:xfrm>
            <a:off x="314326" y="3608388"/>
            <a:ext cx="3760788" cy="473075"/>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Presentation subtitle</a:t>
            </a:r>
          </a:p>
        </p:txBody>
      </p:sp>
      <p:pic>
        <p:nvPicPr>
          <p:cNvPr id="11" name="Picture 10">
            <a:extLst>
              <a:ext uri="{FF2B5EF4-FFF2-40B4-BE49-F238E27FC236}">
                <a16:creationId xmlns:a16="http://schemas.microsoft.com/office/drawing/2014/main" id="{F8C75338-BACA-9A49-93B1-D1F6DA0DD4D6}"/>
              </a:ext>
            </a:extLst>
          </p:cNvPr>
          <p:cNvPicPr>
            <a:picLocks noChangeAspect="1"/>
          </p:cNvPicPr>
          <p:nvPr userDrawn="1"/>
        </p:nvPicPr>
        <p:blipFill>
          <a:blip r:embed="rId2"/>
          <a:stretch>
            <a:fillRect/>
          </a:stretch>
        </p:blipFill>
        <p:spPr>
          <a:xfrm>
            <a:off x="8466" y="100424"/>
            <a:ext cx="2714123" cy="1052948"/>
          </a:xfrm>
          <a:prstGeom prst="rect">
            <a:avLst/>
          </a:prstGeom>
        </p:spPr>
      </p:pic>
      <p:sp>
        <p:nvSpPr>
          <p:cNvPr id="13" name="Text Placeholder 12">
            <a:extLst>
              <a:ext uri="{FF2B5EF4-FFF2-40B4-BE49-F238E27FC236}">
                <a16:creationId xmlns:a16="http://schemas.microsoft.com/office/drawing/2014/main" id="{9DB4343E-05BA-9F40-A6AA-424EEF5104D8}"/>
              </a:ext>
            </a:extLst>
          </p:cNvPr>
          <p:cNvSpPr>
            <a:spLocks noGrp="1"/>
          </p:cNvSpPr>
          <p:nvPr>
            <p:ph type="body" sz="quarter" idx="13"/>
          </p:nvPr>
        </p:nvSpPr>
        <p:spPr>
          <a:xfrm>
            <a:off x="314325" y="5603875"/>
            <a:ext cx="3760788" cy="431800"/>
          </a:xfrm>
        </p:spPr>
        <p:txBody>
          <a:bodyPr>
            <a:noAutofit/>
          </a:bodyPr>
          <a:lstStyle>
            <a:lvl1pPr>
              <a:defRPr sz="1000"/>
            </a:lvl1pPr>
            <a:lvl2pPr marL="7938" indent="0">
              <a:buNone/>
              <a:tabLst/>
              <a:defRPr sz="1000" cap="all" baseline="0"/>
            </a:lvl2pPr>
            <a:lvl3pPr marL="258763" indent="-258763">
              <a:tabLst/>
              <a:defRPr sz="1000"/>
            </a:lvl3pPr>
            <a:lvl4pPr marL="517525" indent="-250825">
              <a:tabLst/>
              <a:defRPr sz="1000"/>
            </a:lvl4pPr>
            <a:lvl5pPr marL="742950" indent="-2095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a:extLst>
              <a:ext uri="{FF2B5EF4-FFF2-40B4-BE49-F238E27FC236}">
                <a16:creationId xmlns:a16="http://schemas.microsoft.com/office/drawing/2014/main" id="{A93326D8-916E-7F42-84A1-D3255B7EA051}"/>
              </a:ext>
            </a:extLst>
          </p:cNvPr>
          <p:cNvSpPr>
            <a:spLocks noGrp="1"/>
          </p:cNvSpPr>
          <p:nvPr>
            <p:ph type="pic" sz="quarter" idx="14"/>
          </p:nvPr>
        </p:nvSpPr>
        <p:spPr>
          <a:xfrm>
            <a:off x="4191000" y="0"/>
            <a:ext cx="8001000" cy="6858000"/>
          </a:xfrm>
          <a:solidFill>
            <a:schemeClr val="bg1">
              <a:lumMod val="95000"/>
            </a:schemeClr>
          </a:solidFill>
        </p:spPr>
        <p:txBody>
          <a:bodyPr/>
          <a:lstStyle/>
          <a:p>
            <a:endParaRPr lang="en-US"/>
          </a:p>
        </p:txBody>
      </p:sp>
      <p:grpSp>
        <p:nvGrpSpPr>
          <p:cNvPr id="4" name="Group 3">
            <a:extLst>
              <a:ext uri="{FF2B5EF4-FFF2-40B4-BE49-F238E27FC236}">
                <a16:creationId xmlns:a16="http://schemas.microsoft.com/office/drawing/2014/main" id="{9A151553-F3BE-A34E-80EA-1B999403F25E}"/>
              </a:ext>
            </a:extLst>
          </p:cNvPr>
          <p:cNvGrpSpPr/>
          <p:nvPr userDrawn="1"/>
        </p:nvGrpSpPr>
        <p:grpSpPr>
          <a:xfrm>
            <a:off x="7116003" y="1285875"/>
            <a:ext cx="4772051" cy="4749800"/>
            <a:chOff x="7116003" y="1285875"/>
            <a:chExt cx="4772051" cy="4749800"/>
          </a:xfrm>
        </p:grpSpPr>
        <p:pic>
          <p:nvPicPr>
            <p:cNvPr id="7" name="Picture 6">
              <a:extLst>
                <a:ext uri="{FF2B5EF4-FFF2-40B4-BE49-F238E27FC236}">
                  <a16:creationId xmlns:a16="http://schemas.microsoft.com/office/drawing/2014/main" id="{0715DB46-A8C0-4049-A1AC-51998C95AF5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023601" y="5172075"/>
              <a:ext cx="863600" cy="863600"/>
            </a:xfrm>
            <a:prstGeom prst="rect">
              <a:avLst/>
            </a:prstGeom>
          </p:spPr>
        </p:pic>
        <p:pic>
          <p:nvPicPr>
            <p:cNvPr id="8" name="Picture 7">
              <a:extLst>
                <a:ext uri="{FF2B5EF4-FFF2-40B4-BE49-F238E27FC236}">
                  <a16:creationId xmlns:a16="http://schemas.microsoft.com/office/drawing/2014/main" id="{F4B2E3A2-832C-DA4E-A603-282F2AFF8A55}"/>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1023601" y="2251810"/>
              <a:ext cx="864453" cy="864453"/>
            </a:xfrm>
            <a:prstGeom prst="rect">
              <a:avLst/>
            </a:prstGeom>
          </p:spPr>
        </p:pic>
        <p:pic>
          <p:nvPicPr>
            <p:cNvPr id="9" name="Picture 8">
              <a:extLst>
                <a:ext uri="{FF2B5EF4-FFF2-40B4-BE49-F238E27FC236}">
                  <a16:creationId xmlns:a16="http://schemas.microsoft.com/office/drawing/2014/main" id="{B6289C04-9B71-6D4C-8FC9-13C2DFF0BC8E}"/>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0059990" y="1285875"/>
              <a:ext cx="847725" cy="847725"/>
            </a:xfrm>
            <a:prstGeom prst="rect">
              <a:avLst/>
            </a:prstGeom>
          </p:spPr>
        </p:pic>
        <p:pic>
          <p:nvPicPr>
            <p:cNvPr id="10" name="Picture 9">
              <a:extLst>
                <a:ext uri="{FF2B5EF4-FFF2-40B4-BE49-F238E27FC236}">
                  <a16:creationId xmlns:a16="http://schemas.microsoft.com/office/drawing/2014/main" id="{604C5A87-9F2F-7742-9336-205DBB9786D8}"/>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1037890" y="3233738"/>
              <a:ext cx="849311" cy="849311"/>
            </a:xfrm>
            <a:prstGeom prst="rect">
              <a:avLst/>
            </a:prstGeom>
          </p:spPr>
        </p:pic>
        <p:pic>
          <p:nvPicPr>
            <p:cNvPr id="12" name="Picture 11">
              <a:extLst>
                <a:ext uri="{FF2B5EF4-FFF2-40B4-BE49-F238E27FC236}">
                  <a16:creationId xmlns:a16="http://schemas.microsoft.com/office/drawing/2014/main" id="{56FAA1BF-5515-AA4B-9958-3EFDB0600BF5}"/>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7116003" y="2262188"/>
              <a:ext cx="854075" cy="854075"/>
            </a:xfrm>
            <a:prstGeom prst="rect">
              <a:avLst/>
            </a:prstGeom>
          </p:spPr>
        </p:pic>
        <p:pic>
          <p:nvPicPr>
            <p:cNvPr id="14" name="Picture 13">
              <a:extLst>
                <a:ext uri="{FF2B5EF4-FFF2-40B4-BE49-F238E27FC236}">
                  <a16:creationId xmlns:a16="http://schemas.microsoft.com/office/drawing/2014/main" id="{A0EDAA24-8E91-A94A-9C24-9E7E5AC58101}"/>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a:off x="11023601" y="1289844"/>
              <a:ext cx="849312" cy="849312"/>
            </a:xfrm>
            <a:prstGeom prst="rect">
              <a:avLst/>
            </a:prstGeom>
          </p:spPr>
        </p:pic>
        <p:pic>
          <p:nvPicPr>
            <p:cNvPr id="16" name="Picture 15">
              <a:extLst>
                <a:ext uri="{FF2B5EF4-FFF2-40B4-BE49-F238E27FC236}">
                  <a16:creationId xmlns:a16="http://schemas.microsoft.com/office/drawing/2014/main" id="{FCDC0CE8-BBE2-1B4F-A2C5-666C1862C439}"/>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10044113" y="4198938"/>
              <a:ext cx="869156" cy="869156"/>
            </a:xfrm>
            <a:prstGeom prst="rect">
              <a:avLst/>
            </a:prstGeom>
          </p:spPr>
        </p:pic>
        <p:pic>
          <p:nvPicPr>
            <p:cNvPr id="17" name="Picture 16">
              <a:extLst>
                <a:ext uri="{FF2B5EF4-FFF2-40B4-BE49-F238E27FC236}">
                  <a16:creationId xmlns:a16="http://schemas.microsoft.com/office/drawing/2014/main" id="{BCA39B19-0D4F-C648-9B66-34027C699C1E}"/>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9078913" y="5187950"/>
              <a:ext cx="847725" cy="847725"/>
            </a:xfrm>
            <a:prstGeom prst="rect">
              <a:avLst/>
            </a:prstGeom>
          </p:spPr>
        </p:pic>
      </p:grpSp>
    </p:spTree>
    <p:extLst>
      <p:ext uri="{BB962C8B-B14F-4D97-AF65-F5344CB8AC3E}">
        <p14:creationId xmlns:p14="http://schemas.microsoft.com/office/powerpoint/2010/main" val="237997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VIOLET PATTERN">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9184" y="3236976"/>
            <a:ext cx="5695095" cy="2387600"/>
          </a:xfrm>
        </p:spPr>
        <p:txBody>
          <a:bodyPr anchor="t" anchorCtr="0"/>
          <a:lstStyle>
            <a:lvl1pPr algn="l">
              <a:lnSpc>
                <a:spcPts val="5000"/>
              </a:lnSpc>
              <a:defRPr sz="4000" cap="all"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DBB358D3-A82E-7A42-949A-12099241BB37}" type="datetime3">
              <a:rPr lang="en-US" smtClean="0"/>
              <a:t>5 November 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7" name="Rectangle 6">
            <a:extLst>
              <a:ext uri="{FF2B5EF4-FFF2-40B4-BE49-F238E27FC236}">
                <a16:creationId xmlns:a16="http://schemas.microsoft.com/office/drawing/2014/main" id="{6CA42439-A9CE-0B42-AF84-203A508965B7}"/>
              </a:ext>
            </a:extLst>
          </p:cNvPr>
          <p:cNvSpPr/>
          <p:nvPr userDrawn="1"/>
        </p:nvSpPr>
        <p:spPr>
          <a:xfrm>
            <a:off x="0" y="6093912"/>
            <a:ext cx="764088" cy="7640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C7D827-D31E-AE44-AD3E-AE621346A34C}"/>
              </a:ext>
            </a:extLst>
          </p:cNvPr>
          <p:cNvPicPr>
            <a:picLocks noChangeAspect="1"/>
          </p:cNvPicPr>
          <p:nvPr userDrawn="1"/>
        </p:nvPicPr>
        <p:blipFill>
          <a:blip r:embed="rId2"/>
          <a:stretch>
            <a:fillRect/>
          </a:stretch>
        </p:blipFill>
        <p:spPr>
          <a:xfrm>
            <a:off x="215589" y="6252363"/>
            <a:ext cx="411480" cy="403116"/>
          </a:xfrm>
          <a:prstGeom prst="rect">
            <a:avLst/>
          </a:prstGeom>
        </p:spPr>
      </p:pic>
      <p:grpSp>
        <p:nvGrpSpPr>
          <p:cNvPr id="3" name="Group 2">
            <a:extLst>
              <a:ext uri="{FF2B5EF4-FFF2-40B4-BE49-F238E27FC236}">
                <a16:creationId xmlns:a16="http://schemas.microsoft.com/office/drawing/2014/main" id="{EDC0EF1A-8517-944A-908B-11FEBEF90B8C}"/>
              </a:ext>
            </a:extLst>
          </p:cNvPr>
          <p:cNvGrpSpPr/>
          <p:nvPr userDrawn="1"/>
        </p:nvGrpSpPr>
        <p:grpSpPr>
          <a:xfrm>
            <a:off x="6151563" y="292894"/>
            <a:ext cx="5726960" cy="5788598"/>
            <a:chOff x="6151563" y="292894"/>
            <a:chExt cx="5726960" cy="5788598"/>
          </a:xfrm>
        </p:grpSpPr>
        <p:pic>
          <p:nvPicPr>
            <p:cNvPr id="12" name="Picture 11">
              <a:extLst>
                <a:ext uri="{FF2B5EF4-FFF2-40B4-BE49-F238E27FC236}">
                  <a16:creationId xmlns:a16="http://schemas.microsoft.com/office/drawing/2014/main" id="{BC32C4C2-5012-8A4E-9976-D06B71975E4C}"/>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47285" y="5187550"/>
              <a:ext cx="863600" cy="863600"/>
            </a:xfrm>
            <a:prstGeom prst="rect">
              <a:avLst/>
            </a:prstGeom>
          </p:spPr>
        </p:pic>
        <p:pic>
          <p:nvPicPr>
            <p:cNvPr id="14" name="Picture 13">
              <a:extLst>
                <a:ext uri="{FF2B5EF4-FFF2-40B4-BE49-F238E27FC236}">
                  <a16:creationId xmlns:a16="http://schemas.microsoft.com/office/drawing/2014/main" id="{0127EC68-2C75-BA45-9985-62B9AA96206F}"/>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1014070" y="3224893"/>
              <a:ext cx="864453" cy="864453"/>
            </a:xfrm>
            <a:prstGeom prst="rect">
              <a:avLst/>
            </a:prstGeom>
          </p:spPr>
        </p:pic>
        <p:pic>
          <p:nvPicPr>
            <p:cNvPr id="16" name="Picture 15">
              <a:extLst>
                <a:ext uri="{FF2B5EF4-FFF2-40B4-BE49-F238E27FC236}">
                  <a16:creationId xmlns:a16="http://schemas.microsoft.com/office/drawing/2014/main" id="{F26F4148-A6EF-0B41-BA3C-1DBDAAEC3CCB}"/>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1014070" y="1302004"/>
              <a:ext cx="855663" cy="855663"/>
            </a:xfrm>
            <a:prstGeom prst="rect">
              <a:avLst/>
            </a:prstGeom>
          </p:spPr>
        </p:pic>
        <p:pic>
          <p:nvPicPr>
            <p:cNvPr id="20" name="Picture 19">
              <a:extLst>
                <a:ext uri="{FF2B5EF4-FFF2-40B4-BE49-F238E27FC236}">
                  <a16:creationId xmlns:a16="http://schemas.microsoft.com/office/drawing/2014/main" id="{C220902C-155B-D849-ACE7-AE85807C1B55}"/>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8087519" y="5232181"/>
              <a:ext cx="849311" cy="849311"/>
            </a:xfrm>
            <a:prstGeom prst="rect">
              <a:avLst/>
            </a:prstGeom>
          </p:spPr>
        </p:pic>
        <p:pic>
          <p:nvPicPr>
            <p:cNvPr id="22" name="Picture 21">
              <a:extLst>
                <a:ext uri="{FF2B5EF4-FFF2-40B4-BE49-F238E27FC236}">
                  <a16:creationId xmlns:a16="http://schemas.microsoft.com/office/drawing/2014/main" id="{76977E99-4A69-794B-BD3C-48DA4888475E}"/>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6151563" y="2262188"/>
              <a:ext cx="854075" cy="854075"/>
            </a:xfrm>
            <a:prstGeom prst="rect">
              <a:avLst/>
            </a:prstGeom>
          </p:spPr>
        </p:pic>
        <p:pic>
          <p:nvPicPr>
            <p:cNvPr id="28" name="Picture 27">
              <a:extLst>
                <a:ext uri="{FF2B5EF4-FFF2-40B4-BE49-F238E27FC236}">
                  <a16:creationId xmlns:a16="http://schemas.microsoft.com/office/drawing/2014/main" id="{6CE4EE1B-2FEB-154C-8F29-E45EE5E328DC}"/>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a:off x="9078118" y="1287463"/>
              <a:ext cx="849312" cy="849312"/>
            </a:xfrm>
            <a:prstGeom prst="rect">
              <a:avLst/>
            </a:prstGeom>
          </p:spPr>
        </p:pic>
        <p:pic>
          <p:nvPicPr>
            <p:cNvPr id="32" name="Picture 31">
              <a:extLst>
                <a:ext uri="{FF2B5EF4-FFF2-40B4-BE49-F238E27FC236}">
                  <a16:creationId xmlns:a16="http://schemas.microsoft.com/office/drawing/2014/main" id="{D2EE7049-3688-B94D-848E-9AB6B82282D5}"/>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10058347" y="292894"/>
              <a:ext cx="869156" cy="869156"/>
            </a:xfrm>
            <a:prstGeom prst="rect">
              <a:avLst/>
            </a:prstGeom>
          </p:spPr>
        </p:pic>
        <p:pic>
          <p:nvPicPr>
            <p:cNvPr id="36" name="Picture 35">
              <a:extLst>
                <a:ext uri="{FF2B5EF4-FFF2-40B4-BE49-F238E27FC236}">
                  <a16:creationId xmlns:a16="http://schemas.microsoft.com/office/drawing/2014/main" id="{C15D96E2-281C-3F46-8843-E17D1E113E74}"/>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9078912" y="4214813"/>
              <a:ext cx="847725" cy="847725"/>
            </a:xfrm>
            <a:prstGeom prst="rect">
              <a:avLst/>
            </a:prstGeom>
          </p:spPr>
        </p:pic>
        <p:pic>
          <p:nvPicPr>
            <p:cNvPr id="21" name="Picture 20">
              <a:extLst>
                <a:ext uri="{FF2B5EF4-FFF2-40B4-BE49-F238E27FC236}">
                  <a16:creationId xmlns:a16="http://schemas.microsoft.com/office/drawing/2014/main" id="{FE6544F6-B72E-C748-B9C0-4584A6B4220E}"/>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10044113" y="2262188"/>
              <a:ext cx="847725" cy="847725"/>
            </a:xfrm>
            <a:prstGeom prst="rect">
              <a:avLst/>
            </a:prstGeom>
          </p:spPr>
        </p:pic>
      </p:grpSp>
    </p:spTree>
    <p:extLst>
      <p:ext uri="{BB962C8B-B14F-4D97-AF65-F5344CB8AC3E}">
        <p14:creationId xmlns:p14="http://schemas.microsoft.com/office/powerpoint/2010/main" val="346017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14325" y="1828800"/>
            <a:ext cx="11558588" cy="4206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032E343-2B04-EB48-9B97-BD2FE8D48C7F}" type="datetime3">
              <a:rPr lang="en-US" smtClean="0"/>
              <a:t>5 November 2019</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6973FCEF-5573-7E43-8272-70C9D66591DA}" type="slidenum">
              <a:rPr lang="en-US" smtClean="0"/>
              <a:t>‹#›</a:t>
            </a:fld>
            <a:endParaRPr lang="en-US"/>
          </a:p>
        </p:txBody>
      </p:sp>
      <p:pic>
        <p:nvPicPr>
          <p:cNvPr id="7" name="Picture 6">
            <a:extLst>
              <a:ext uri="{FF2B5EF4-FFF2-40B4-BE49-F238E27FC236}">
                <a16:creationId xmlns:a16="http://schemas.microsoft.com/office/drawing/2014/main" id="{BED032BB-3B66-6741-8AC2-0801760A0587}"/>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641691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4325" y="1825625"/>
            <a:ext cx="5705475" cy="4210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825625"/>
            <a:ext cx="5700713" cy="4210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10A0274-0969-3941-8619-969AE42D3FF0}" type="datetime3">
              <a:rPr lang="en-US" smtClean="0"/>
              <a:t>5 November 2019</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6973FCEF-5573-7E43-8272-70C9D66591DA}" type="slidenum">
              <a:rPr lang="en-US" smtClean="0"/>
              <a:t>‹#›</a:t>
            </a:fld>
            <a:endParaRPr lang="en-US"/>
          </a:p>
        </p:txBody>
      </p:sp>
      <p:pic>
        <p:nvPicPr>
          <p:cNvPr id="8" name="Picture 7">
            <a:extLst>
              <a:ext uri="{FF2B5EF4-FFF2-40B4-BE49-F238E27FC236}">
                <a16:creationId xmlns:a16="http://schemas.microsoft.com/office/drawing/2014/main" id="{2CD02922-3CD8-354B-8B00-1034C865E610}"/>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1402103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4327" y="1825625"/>
            <a:ext cx="3675887" cy="4210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191794" y="1825625"/>
            <a:ext cx="3671887" cy="4210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3C6AE46-E964-4841-95DA-D027440F40A9}" type="datetime3">
              <a:rPr lang="en-US" smtClean="0"/>
              <a:t>5 November 2019</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6973FCEF-5573-7E43-8272-70C9D66591DA}" type="slidenum">
              <a:rPr lang="en-US" smtClean="0"/>
              <a:t>‹#›</a:t>
            </a:fld>
            <a:endParaRPr lang="en-US"/>
          </a:p>
        </p:txBody>
      </p:sp>
      <p:sp>
        <p:nvSpPr>
          <p:cNvPr id="8" name="Content Placeholder 3">
            <a:extLst>
              <a:ext uri="{FF2B5EF4-FFF2-40B4-BE49-F238E27FC236}">
                <a16:creationId xmlns:a16="http://schemas.microsoft.com/office/drawing/2014/main" id="{E52804E9-EC7B-7941-AEE8-96B420A9CD2B}"/>
              </a:ext>
            </a:extLst>
          </p:cNvPr>
          <p:cNvSpPr>
            <a:spLocks noGrp="1"/>
          </p:cNvSpPr>
          <p:nvPr>
            <p:ph sz="half" idx="13"/>
          </p:nvPr>
        </p:nvSpPr>
        <p:spPr>
          <a:xfrm>
            <a:off x="8116094" y="1825625"/>
            <a:ext cx="3671887" cy="4210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51A80CC-7E6E-AA4B-88AA-C5699A373F3C}"/>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353354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ASE">
    <p:bg>
      <p:bgPr>
        <a:solidFill>
          <a:srgbClr val="06BFE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2442940-A61A-1D4B-8D34-AED74D349798}"/>
              </a:ext>
            </a:extLst>
          </p:cNvPr>
          <p:cNvSpPr/>
          <p:nvPr userDrawn="1"/>
        </p:nvSpPr>
        <p:spPr>
          <a:xfrm>
            <a:off x="0" y="0"/>
            <a:ext cx="4075113" cy="6858000"/>
          </a:xfrm>
          <a:prstGeom prst="rect">
            <a:avLst/>
          </a:prstGeom>
          <a:solidFill>
            <a:srgbClr val="FF6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484CA1-A981-5642-BF29-DC185157FEF2}"/>
              </a:ext>
            </a:extLst>
          </p:cNvPr>
          <p:cNvSpPr/>
          <p:nvPr userDrawn="1"/>
        </p:nvSpPr>
        <p:spPr>
          <a:xfrm>
            <a:off x="8103765" y="0"/>
            <a:ext cx="4088235"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hasCustomPrompt="1"/>
          </p:nvPr>
        </p:nvSpPr>
        <p:spPr>
          <a:xfrm>
            <a:off x="4825898" y="2007764"/>
            <a:ext cx="2537903" cy="4043363"/>
          </a:xfrm>
        </p:spPr>
        <p:txBody>
          <a:bodyPr/>
          <a:lstStyle>
            <a:lvl1pPr>
              <a:defRPr sz="1200">
                <a:solidFill>
                  <a:schemeClr val="bg1"/>
                </a:solidFill>
              </a:defRPr>
            </a:lvl1pPr>
            <a:lvl2pPr marL="7938" indent="0">
              <a:buFontTx/>
              <a:buNone/>
              <a:tabLst/>
              <a:defRPr sz="2200">
                <a:solidFill>
                  <a:schemeClr val="bg1"/>
                </a:solidFill>
              </a:defRPr>
            </a:lvl2pPr>
            <a:lvl3pPr marL="7938" indent="0">
              <a:buNone/>
              <a:tabLst/>
              <a:defRPr sz="1400">
                <a:solidFill>
                  <a:schemeClr val="bg1"/>
                </a:solidFill>
              </a:defRPr>
            </a:lvl3pPr>
            <a:lvl4pPr marL="233363" indent="-233363">
              <a:tabLst/>
              <a:defRPr sz="1400">
                <a:solidFill>
                  <a:schemeClr val="bg1"/>
                </a:solidFill>
              </a:defRPr>
            </a:lvl4pPr>
            <a:lvl5pPr marL="7938" indent="0">
              <a:buNone/>
              <a:tabLst/>
              <a:defRPr sz="1200" cap="all" baseline="0">
                <a:solidFill>
                  <a:schemeClr val="bg1"/>
                </a:solidFill>
              </a:defRPr>
            </a:lvl5pPr>
          </a:lstStyle>
          <a:p>
            <a:pPr lvl="0"/>
            <a:r>
              <a:rPr lang="en-US" dirty="0"/>
              <a:t>Phase 2</a:t>
            </a:r>
          </a:p>
          <a:p>
            <a:pPr lvl="0"/>
            <a:endParaRPr lang="en-US" dirty="0"/>
          </a:p>
          <a:p>
            <a:pPr lvl="1"/>
            <a:r>
              <a:rPr lang="en-US" dirty="0"/>
              <a:t>Second level</a:t>
            </a:r>
          </a:p>
          <a:p>
            <a:pPr lvl="1"/>
            <a:endParaRPr lang="en-US" dirty="0"/>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FCCBD696-7C8A-2A45-A7BF-3087168EA6B0}" type="datetime3">
              <a:rPr lang="en-US" smtClean="0"/>
              <a:t>5 November 2019</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11" name="Content Placeholder 2">
            <a:extLst>
              <a:ext uri="{FF2B5EF4-FFF2-40B4-BE49-F238E27FC236}">
                <a16:creationId xmlns:a16="http://schemas.microsoft.com/office/drawing/2014/main" id="{9456BA1C-8FE7-1545-9EE7-FEB5790C61F4}"/>
              </a:ext>
            </a:extLst>
          </p:cNvPr>
          <p:cNvSpPr>
            <a:spLocks noGrp="1"/>
          </p:cNvSpPr>
          <p:nvPr>
            <p:ph sz="half" idx="13" hasCustomPrompt="1"/>
          </p:nvPr>
        </p:nvSpPr>
        <p:spPr>
          <a:xfrm>
            <a:off x="8911336" y="2007764"/>
            <a:ext cx="2537903" cy="4043363"/>
          </a:xfrm>
        </p:spPr>
        <p:txBody>
          <a:bodyPr/>
          <a:lstStyle>
            <a:lvl1pPr>
              <a:defRPr sz="1200">
                <a:solidFill>
                  <a:schemeClr val="bg1"/>
                </a:solidFill>
              </a:defRPr>
            </a:lvl1pPr>
            <a:lvl2pPr marL="7938" indent="0">
              <a:buFontTx/>
              <a:buNone/>
              <a:tabLst/>
              <a:defRPr sz="2200">
                <a:solidFill>
                  <a:schemeClr val="bg1"/>
                </a:solidFill>
              </a:defRPr>
            </a:lvl2pPr>
            <a:lvl3pPr marL="7938" indent="0">
              <a:buNone/>
              <a:tabLst/>
              <a:defRPr sz="1400">
                <a:solidFill>
                  <a:schemeClr val="bg1"/>
                </a:solidFill>
              </a:defRPr>
            </a:lvl3pPr>
            <a:lvl4pPr marL="233363" indent="-233363">
              <a:tabLst/>
              <a:defRPr sz="1400">
                <a:solidFill>
                  <a:schemeClr val="bg1"/>
                </a:solidFill>
              </a:defRPr>
            </a:lvl4pPr>
            <a:lvl5pPr marL="7938" indent="0">
              <a:buNone/>
              <a:tabLst/>
              <a:defRPr sz="1200" cap="all" baseline="0">
                <a:solidFill>
                  <a:schemeClr val="bg1"/>
                </a:solidFill>
              </a:defRPr>
            </a:lvl5pPr>
          </a:lstStyle>
          <a:p>
            <a:pPr lvl="0"/>
            <a:r>
              <a:rPr lang="en-US" dirty="0"/>
              <a:t>Phase 3</a:t>
            </a:r>
          </a:p>
          <a:p>
            <a:pPr lvl="0"/>
            <a:endParaRPr lang="en-US" dirty="0"/>
          </a:p>
          <a:p>
            <a:pPr lvl="1"/>
            <a:r>
              <a:rPr lang="en-US" dirty="0"/>
              <a:t>Second level</a:t>
            </a:r>
          </a:p>
          <a:p>
            <a:pPr lvl="1"/>
            <a:endParaRPr lang="en-US" dirty="0"/>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48B69221-EC07-7047-93A5-09CD4CA85985}"/>
              </a:ext>
            </a:extLst>
          </p:cNvPr>
          <p:cNvSpPr>
            <a:spLocks noGrp="1"/>
          </p:cNvSpPr>
          <p:nvPr>
            <p:ph sz="half" idx="14" hasCustomPrompt="1"/>
          </p:nvPr>
        </p:nvSpPr>
        <p:spPr>
          <a:xfrm>
            <a:off x="706903" y="2007764"/>
            <a:ext cx="2537903" cy="4043363"/>
          </a:xfrm>
        </p:spPr>
        <p:txBody>
          <a:bodyPr/>
          <a:lstStyle>
            <a:lvl1pPr>
              <a:defRPr sz="1200">
                <a:solidFill>
                  <a:schemeClr val="bg1"/>
                </a:solidFill>
              </a:defRPr>
            </a:lvl1pPr>
            <a:lvl2pPr marL="7938" indent="0">
              <a:buFontTx/>
              <a:buNone/>
              <a:tabLst/>
              <a:defRPr sz="2200">
                <a:solidFill>
                  <a:schemeClr val="bg1"/>
                </a:solidFill>
              </a:defRPr>
            </a:lvl2pPr>
            <a:lvl3pPr marL="7938" indent="0">
              <a:buNone/>
              <a:tabLst/>
              <a:defRPr sz="1400">
                <a:solidFill>
                  <a:schemeClr val="bg1"/>
                </a:solidFill>
              </a:defRPr>
            </a:lvl3pPr>
            <a:lvl4pPr marL="233363" indent="-233363">
              <a:tabLst/>
              <a:defRPr sz="1400">
                <a:solidFill>
                  <a:schemeClr val="bg1"/>
                </a:solidFill>
              </a:defRPr>
            </a:lvl4pPr>
            <a:lvl5pPr marL="7938" indent="0">
              <a:buNone/>
              <a:tabLst/>
              <a:defRPr sz="1200" cap="all" baseline="0">
                <a:solidFill>
                  <a:schemeClr val="bg1"/>
                </a:solidFill>
              </a:defRPr>
            </a:lvl5pPr>
          </a:lstStyle>
          <a:p>
            <a:pPr lvl="0"/>
            <a:r>
              <a:rPr lang="en-US" dirty="0"/>
              <a:t>Phase 1</a:t>
            </a:r>
          </a:p>
          <a:p>
            <a:pPr lvl="0"/>
            <a:endParaRPr lang="en-US" dirty="0"/>
          </a:p>
          <a:p>
            <a:pPr lvl="1"/>
            <a:r>
              <a:rPr lang="en-US" dirty="0"/>
              <a:t>Second level</a:t>
            </a:r>
          </a:p>
          <a:p>
            <a:pPr lvl="1"/>
            <a:endParaRPr lang="en-US" dirty="0"/>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0BDFADE6-3C3B-9B4A-8178-008ED31546D5}"/>
              </a:ext>
            </a:extLst>
          </p:cNvPr>
          <p:cNvPicPr>
            <a:picLocks noChangeAspect="1"/>
          </p:cNvPicPr>
          <p:nvPr userDrawn="1"/>
        </p:nvPicPr>
        <p:blipFill>
          <a:blip r:embed="rId2"/>
          <a:stretch>
            <a:fillRect/>
          </a:stretch>
        </p:blipFill>
        <p:spPr>
          <a:xfrm>
            <a:off x="215589" y="6252363"/>
            <a:ext cx="411480" cy="403116"/>
          </a:xfrm>
          <a:prstGeom prst="rect">
            <a:avLst/>
          </a:prstGeom>
        </p:spPr>
      </p:pic>
    </p:spTree>
    <p:extLst>
      <p:ext uri="{BB962C8B-B14F-4D97-AF65-F5344CB8AC3E}">
        <p14:creationId xmlns:p14="http://schemas.microsoft.com/office/powerpoint/2010/main" val="2491538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314325" y="1835150"/>
            <a:ext cx="2540000" cy="4200525"/>
          </a:xfrm>
        </p:spPr>
        <p:txBody>
          <a:bodyPr/>
          <a:lstStyle>
            <a:lvl1pPr>
              <a:defRPr/>
            </a:lvl1pPr>
            <a:lvl3pPr marL="685800" indent="-228600">
              <a:tabLst/>
              <a:defRPr/>
            </a:lvl3pPr>
            <a:lvl4pPr marL="685800" indent="-228600">
              <a:tabLst/>
              <a:defRPr/>
            </a:lvl4pPr>
            <a:lvl5pPr marL="685800" indent="-228600">
              <a:tabLs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6227469-4926-C24C-9286-249EA7D18847}" type="datetime3">
              <a:rPr lang="en-US" smtClean="0"/>
              <a:t>5 November 2019</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6973FCEF-5573-7E43-8272-70C9D66591DA}" type="slidenum">
              <a:rPr lang="en-US" smtClean="0"/>
              <a:t>‹#›</a:t>
            </a:fld>
            <a:endParaRPr lang="en-US"/>
          </a:p>
        </p:txBody>
      </p:sp>
      <p:sp>
        <p:nvSpPr>
          <p:cNvPr id="8" name="Content Placeholder 2">
            <a:extLst>
              <a:ext uri="{FF2B5EF4-FFF2-40B4-BE49-F238E27FC236}">
                <a16:creationId xmlns:a16="http://schemas.microsoft.com/office/drawing/2014/main" id="{46DA3F6D-83D4-BE48-9E26-53EF39798E66}"/>
              </a:ext>
            </a:extLst>
          </p:cNvPr>
          <p:cNvSpPr>
            <a:spLocks noGrp="1"/>
          </p:cNvSpPr>
          <p:nvPr>
            <p:ph sz="half" idx="13" hasCustomPrompt="1"/>
          </p:nvPr>
        </p:nvSpPr>
        <p:spPr>
          <a:xfrm>
            <a:off x="3222625" y="1835150"/>
            <a:ext cx="2540000" cy="4200525"/>
          </a:xfrm>
        </p:spPr>
        <p:txBody>
          <a:bodyPr/>
          <a:lstStyle>
            <a:lvl1pPr>
              <a:defRPr/>
            </a:lvl1pPr>
            <a:lvl3pPr marL="685800" indent="-228600">
              <a:tabLst/>
              <a:defRPr/>
            </a:lvl3pPr>
            <a:lvl4pPr marL="685800" indent="-228600">
              <a:tabLst/>
              <a:defRPr/>
            </a:lvl4pPr>
            <a:lvl5pPr marL="685800" indent="-228600">
              <a:tabLs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62DFB3D4-E49B-0F4E-A134-A9946D7F6DD4}"/>
              </a:ext>
            </a:extLst>
          </p:cNvPr>
          <p:cNvSpPr>
            <a:spLocks noGrp="1"/>
          </p:cNvSpPr>
          <p:nvPr>
            <p:ph sz="half" idx="14" hasCustomPrompt="1"/>
          </p:nvPr>
        </p:nvSpPr>
        <p:spPr>
          <a:xfrm>
            <a:off x="6143625" y="1835150"/>
            <a:ext cx="2540000" cy="4200525"/>
          </a:xfrm>
        </p:spPr>
        <p:txBody>
          <a:bodyPr/>
          <a:lstStyle>
            <a:lvl1pPr>
              <a:defRPr/>
            </a:lvl1pPr>
            <a:lvl3pPr marL="685800" indent="-228600">
              <a:tabLst/>
              <a:defRPr/>
            </a:lvl3pPr>
            <a:lvl4pPr marL="685800" indent="-228600">
              <a:tabLst/>
              <a:defRPr/>
            </a:lvl4pPr>
            <a:lvl5pPr marL="685800" indent="-228600">
              <a:tabLs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F062AACB-5EAA-694C-B128-5E55E763F06F}"/>
              </a:ext>
            </a:extLst>
          </p:cNvPr>
          <p:cNvSpPr>
            <a:spLocks noGrp="1"/>
          </p:cNvSpPr>
          <p:nvPr>
            <p:ph sz="half" idx="15" hasCustomPrompt="1"/>
          </p:nvPr>
        </p:nvSpPr>
        <p:spPr>
          <a:xfrm>
            <a:off x="9077325" y="1835150"/>
            <a:ext cx="2540000" cy="4200525"/>
          </a:xfrm>
        </p:spPr>
        <p:txBody>
          <a:bodyPr/>
          <a:lstStyle>
            <a:lvl1pPr>
              <a:defRPr/>
            </a:lvl1pPr>
            <a:lvl3pPr marL="685800" indent="-228600">
              <a:tabLst/>
              <a:defRPr/>
            </a:lvl3pPr>
            <a:lvl4pPr marL="685800" indent="-228600">
              <a:tabLst/>
              <a:defRPr/>
            </a:lvl4pPr>
            <a:lvl5pPr marL="685800" indent="-228600">
              <a:tabLs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F74C72A2-6EA4-7C44-8D3C-D48FB88289EE}"/>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3153995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Content text left">
    <p:spTree>
      <p:nvGrpSpPr>
        <p:cNvPr id="1" name=""/>
        <p:cNvGrpSpPr/>
        <p:nvPr/>
      </p:nvGrpSpPr>
      <p:grpSpPr>
        <a:xfrm>
          <a:off x="0" y="0"/>
          <a:ext cx="0" cy="0"/>
          <a:chOff x="0" y="0"/>
          <a:chExt cx="0" cy="0"/>
        </a:xfrm>
      </p:grpSpPr>
      <p:sp>
        <p:nvSpPr>
          <p:cNvPr id="2" name="Title 1"/>
          <p:cNvSpPr>
            <a:spLocks noGrp="1"/>
          </p:cNvSpPr>
          <p:nvPr>
            <p:ph type="title"/>
          </p:nvPr>
        </p:nvSpPr>
        <p:spPr>
          <a:xfrm>
            <a:off x="314325" y="302839"/>
            <a:ext cx="5705475" cy="378198"/>
          </a:xfrm>
        </p:spPr>
        <p:txBody>
          <a:bodyPr/>
          <a:lstStyle/>
          <a:p>
            <a:r>
              <a:rPr lang="en-US" dirty="0"/>
              <a:t>Click to edit Master title style</a:t>
            </a:r>
          </a:p>
        </p:txBody>
      </p:sp>
      <p:sp>
        <p:nvSpPr>
          <p:cNvPr id="3" name="Content Placeholder 2"/>
          <p:cNvSpPr>
            <a:spLocks noGrp="1"/>
          </p:cNvSpPr>
          <p:nvPr>
            <p:ph sz="half" idx="1"/>
          </p:nvPr>
        </p:nvSpPr>
        <p:spPr>
          <a:xfrm>
            <a:off x="314325" y="1825625"/>
            <a:ext cx="5705475" cy="4210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693A847-D166-824F-BF25-C81C07C7958A}" type="datetime3">
              <a:rPr lang="en-US" smtClean="0"/>
              <a:t>5 November 2019</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6973FCEF-5573-7E43-8272-70C9D66591DA}" type="slidenum">
              <a:rPr lang="en-US" smtClean="0"/>
              <a:t>‹#›</a:t>
            </a:fld>
            <a:endParaRPr lang="en-US"/>
          </a:p>
        </p:txBody>
      </p:sp>
      <p:sp>
        <p:nvSpPr>
          <p:cNvPr id="9" name="Picture Placeholder 8">
            <a:extLst>
              <a:ext uri="{FF2B5EF4-FFF2-40B4-BE49-F238E27FC236}">
                <a16:creationId xmlns:a16="http://schemas.microsoft.com/office/drawing/2014/main" id="{5A0D89CE-43D8-264D-9E8B-EF25D8F99E78}"/>
              </a:ext>
            </a:extLst>
          </p:cNvPr>
          <p:cNvSpPr>
            <a:spLocks noGrp="1"/>
          </p:cNvSpPr>
          <p:nvPr>
            <p:ph type="pic" sz="quarter" idx="13"/>
          </p:nvPr>
        </p:nvSpPr>
        <p:spPr>
          <a:xfrm>
            <a:off x="6151563" y="303213"/>
            <a:ext cx="5721350" cy="5732462"/>
          </a:xfrm>
        </p:spPr>
        <p:txBody>
          <a:bodyPr/>
          <a:lstStyle/>
          <a:p>
            <a:endParaRPr lang="en-US"/>
          </a:p>
        </p:txBody>
      </p:sp>
      <p:pic>
        <p:nvPicPr>
          <p:cNvPr id="8" name="Picture 7">
            <a:extLst>
              <a:ext uri="{FF2B5EF4-FFF2-40B4-BE49-F238E27FC236}">
                <a16:creationId xmlns:a16="http://schemas.microsoft.com/office/drawing/2014/main" id="{9A6179F7-FE25-CE42-B2B0-B2BAEAC734D5}"/>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2758151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Content text right">
    <p:spTree>
      <p:nvGrpSpPr>
        <p:cNvPr id="1" name=""/>
        <p:cNvGrpSpPr/>
        <p:nvPr/>
      </p:nvGrpSpPr>
      <p:grpSpPr>
        <a:xfrm>
          <a:off x="0" y="0"/>
          <a:ext cx="0" cy="0"/>
          <a:chOff x="0" y="0"/>
          <a:chExt cx="0" cy="0"/>
        </a:xfrm>
      </p:grpSpPr>
      <p:sp>
        <p:nvSpPr>
          <p:cNvPr id="2" name="Title 1"/>
          <p:cNvSpPr>
            <a:spLocks noGrp="1"/>
          </p:cNvSpPr>
          <p:nvPr>
            <p:ph type="title"/>
          </p:nvPr>
        </p:nvSpPr>
        <p:spPr>
          <a:xfrm>
            <a:off x="6167438" y="302839"/>
            <a:ext cx="5705475" cy="378198"/>
          </a:xfrm>
        </p:spPr>
        <p:txBody>
          <a:bodyPr/>
          <a:lstStyle/>
          <a:p>
            <a:r>
              <a:rPr lang="en-US" dirty="0"/>
              <a:t>Click to edit Master title style</a:t>
            </a:r>
          </a:p>
        </p:txBody>
      </p:sp>
      <p:sp>
        <p:nvSpPr>
          <p:cNvPr id="3" name="Content Placeholder 2"/>
          <p:cNvSpPr>
            <a:spLocks noGrp="1"/>
          </p:cNvSpPr>
          <p:nvPr>
            <p:ph sz="half" idx="1"/>
          </p:nvPr>
        </p:nvSpPr>
        <p:spPr>
          <a:xfrm>
            <a:off x="6167438" y="1825625"/>
            <a:ext cx="5705475" cy="4210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1AB87EE-AB7B-094A-B9F5-CDE098C24703}" type="datetime3">
              <a:rPr lang="en-US" smtClean="0"/>
              <a:t>5 November 2019</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6973FCEF-5573-7E43-8272-70C9D66591DA}" type="slidenum">
              <a:rPr lang="en-US" smtClean="0"/>
              <a:t>‹#›</a:t>
            </a:fld>
            <a:endParaRPr lang="en-US"/>
          </a:p>
        </p:txBody>
      </p:sp>
      <p:sp>
        <p:nvSpPr>
          <p:cNvPr id="9" name="Picture Placeholder 8">
            <a:extLst>
              <a:ext uri="{FF2B5EF4-FFF2-40B4-BE49-F238E27FC236}">
                <a16:creationId xmlns:a16="http://schemas.microsoft.com/office/drawing/2014/main" id="{5A0D89CE-43D8-264D-9E8B-EF25D8F99E78}"/>
              </a:ext>
            </a:extLst>
          </p:cNvPr>
          <p:cNvSpPr>
            <a:spLocks noGrp="1"/>
          </p:cNvSpPr>
          <p:nvPr>
            <p:ph type="pic" sz="quarter" idx="13"/>
          </p:nvPr>
        </p:nvSpPr>
        <p:spPr>
          <a:xfrm>
            <a:off x="306388" y="303213"/>
            <a:ext cx="5721350" cy="5732462"/>
          </a:xfrm>
        </p:spPr>
        <p:txBody>
          <a:bodyPr/>
          <a:lstStyle/>
          <a:p>
            <a:endParaRPr lang="en-US"/>
          </a:p>
        </p:txBody>
      </p:sp>
      <p:pic>
        <p:nvPicPr>
          <p:cNvPr id="8" name="Picture 7">
            <a:extLst>
              <a:ext uri="{FF2B5EF4-FFF2-40B4-BE49-F238E27FC236}">
                <a16:creationId xmlns:a16="http://schemas.microsoft.com/office/drawing/2014/main" id="{F22ECAA8-2CBE-7543-9CF1-FEEBD8F97A78}"/>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3618311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Content text left">
    <p:spTree>
      <p:nvGrpSpPr>
        <p:cNvPr id="1" name=""/>
        <p:cNvGrpSpPr/>
        <p:nvPr/>
      </p:nvGrpSpPr>
      <p:grpSpPr>
        <a:xfrm>
          <a:off x="0" y="0"/>
          <a:ext cx="0" cy="0"/>
          <a:chOff x="0" y="0"/>
          <a:chExt cx="0" cy="0"/>
        </a:xfrm>
      </p:grpSpPr>
      <p:sp>
        <p:nvSpPr>
          <p:cNvPr id="2" name="Title 1"/>
          <p:cNvSpPr>
            <a:spLocks noGrp="1"/>
          </p:cNvSpPr>
          <p:nvPr>
            <p:ph type="title"/>
          </p:nvPr>
        </p:nvSpPr>
        <p:spPr>
          <a:xfrm>
            <a:off x="314325" y="302839"/>
            <a:ext cx="5705475" cy="378198"/>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3DDE7ADE-6F10-1142-AEA7-FE5F1740BF72}" type="datetime3">
              <a:rPr lang="en-US" smtClean="0"/>
              <a:t>5 November 2019</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6973FCEF-5573-7E43-8272-70C9D66591DA}" type="slidenum">
              <a:rPr lang="en-US" smtClean="0"/>
              <a:t>‹#›</a:t>
            </a:fld>
            <a:endParaRPr lang="en-US"/>
          </a:p>
        </p:txBody>
      </p:sp>
      <p:sp>
        <p:nvSpPr>
          <p:cNvPr id="11" name="Text Placeholder 10">
            <a:extLst>
              <a:ext uri="{FF2B5EF4-FFF2-40B4-BE49-F238E27FC236}">
                <a16:creationId xmlns:a16="http://schemas.microsoft.com/office/drawing/2014/main" id="{5B35F889-CC52-F940-856C-51ED29C1396B}"/>
              </a:ext>
            </a:extLst>
          </p:cNvPr>
          <p:cNvSpPr>
            <a:spLocks noGrp="1"/>
          </p:cNvSpPr>
          <p:nvPr>
            <p:ph type="body" sz="quarter" idx="13"/>
          </p:nvPr>
        </p:nvSpPr>
        <p:spPr>
          <a:xfrm>
            <a:off x="314325" y="1612900"/>
            <a:ext cx="4740275" cy="34496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55FA969-2E07-3B45-9005-059192A1638F}"/>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135548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Content text right">
    <p:spTree>
      <p:nvGrpSpPr>
        <p:cNvPr id="1" name=""/>
        <p:cNvGrpSpPr/>
        <p:nvPr/>
      </p:nvGrpSpPr>
      <p:grpSpPr>
        <a:xfrm>
          <a:off x="0" y="0"/>
          <a:ext cx="0" cy="0"/>
          <a:chOff x="0" y="0"/>
          <a:chExt cx="0" cy="0"/>
        </a:xfrm>
      </p:grpSpPr>
      <p:sp>
        <p:nvSpPr>
          <p:cNvPr id="2" name="Title 1"/>
          <p:cNvSpPr>
            <a:spLocks noGrp="1"/>
          </p:cNvSpPr>
          <p:nvPr>
            <p:ph type="title"/>
          </p:nvPr>
        </p:nvSpPr>
        <p:spPr>
          <a:xfrm>
            <a:off x="6151563" y="302839"/>
            <a:ext cx="5705475" cy="378198"/>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6741FEBB-6A99-D647-AC16-C20746B1070E}" type="datetime3">
              <a:rPr lang="en-US" smtClean="0"/>
              <a:t>5 November 2019</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6973FCEF-5573-7E43-8272-70C9D66591DA}" type="slidenum">
              <a:rPr lang="en-US" smtClean="0"/>
              <a:t>‹#›</a:t>
            </a:fld>
            <a:endParaRPr lang="en-US"/>
          </a:p>
        </p:txBody>
      </p:sp>
      <p:sp>
        <p:nvSpPr>
          <p:cNvPr id="11" name="Text Placeholder 10">
            <a:extLst>
              <a:ext uri="{FF2B5EF4-FFF2-40B4-BE49-F238E27FC236}">
                <a16:creationId xmlns:a16="http://schemas.microsoft.com/office/drawing/2014/main" id="{5B35F889-CC52-F940-856C-51ED29C1396B}"/>
              </a:ext>
            </a:extLst>
          </p:cNvPr>
          <p:cNvSpPr>
            <a:spLocks noGrp="1"/>
          </p:cNvSpPr>
          <p:nvPr>
            <p:ph type="body" sz="quarter" idx="13"/>
          </p:nvPr>
        </p:nvSpPr>
        <p:spPr>
          <a:xfrm>
            <a:off x="6151563" y="1612900"/>
            <a:ext cx="4740275" cy="34496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EAD96D79-3081-DA4B-9A12-3984817969C7}"/>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228228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2 PATTER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6" y="1734906"/>
            <a:ext cx="3760788" cy="1719262"/>
          </a:xfrm>
        </p:spPr>
        <p:txBody>
          <a:bodyPr anchor="b"/>
          <a:lstStyle>
            <a:lvl1pPr>
              <a:lnSpc>
                <a:spcPts val="3200"/>
              </a:lnSpc>
              <a:defRPr sz="2800" cap="all" baseline="0"/>
            </a:lvl1pPr>
          </a:lstStyle>
          <a:p>
            <a:r>
              <a:rPr lang="en-US" dirty="0"/>
              <a:t>Presentation title</a:t>
            </a:r>
          </a:p>
        </p:txBody>
      </p:sp>
      <p:sp>
        <p:nvSpPr>
          <p:cNvPr id="3" name="Text Placeholder 2"/>
          <p:cNvSpPr>
            <a:spLocks noGrp="1"/>
          </p:cNvSpPr>
          <p:nvPr>
            <p:ph type="body" idx="1" hasCustomPrompt="1"/>
          </p:nvPr>
        </p:nvSpPr>
        <p:spPr>
          <a:xfrm>
            <a:off x="314326" y="3608388"/>
            <a:ext cx="3760788" cy="473075"/>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Presentation subtitle</a:t>
            </a:r>
          </a:p>
        </p:txBody>
      </p:sp>
      <p:pic>
        <p:nvPicPr>
          <p:cNvPr id="11" name="Picture 10">
            <a:extLst>
              <a:ext uri="{FF2B5EF4-FFF2-40B4-BE49-F238E27FC236}">
                <a16:creationId xmlns:a16="http://schemas.microsoft.com/office/drawing/2014/main" id="{F8C75338-BACA-9A49-93B1-D1F6DA0DD4D6}"/>
              </a:ext>
            </a:extLst>
          </p:cNvPr>
          <p:cNvPicPr>
            <a:picLocks noChangeAspect="1"/>
          </p:cNvPicPr>
          <p:nvPr userDrawn="1"/>
        </p:nvPicPr>
        <p:blipFill>
          <a:blip r:embed="rId2"/>
          <a:stretch>
            <a:fillRect/>
          </a:stretch>
        </p:blipFill>
        <p:spPr>
          <a:xfrm>
            <a:off x="8466" y="100424"/>
            <a:ext cx="2714123" cy="1052948"/>
          </a:xfrm>
          <a:prstGeom prst="rect">
            <a:avLst/>
          </a:prstGeom>
        </p:spPr>
      </p:pic>
      <p:sp>
        <p:nvSpPr>
          <p:cNvPr id="13" name="Text Placeholder 12">
            <a:extLst>
              <a:ext uri="{FF2B5EF4-FFF2-40B4-BE49-F238E27FC236}">
                <a16:creationId xmlns:a16="http://schemas.microsoft.com/office/drawing/2014/main" id="{9DB4343E-05BA-9F40-A6AA-424EEF5104D8}"/>
              </a:ext>
            </a:extLst>
          </p:cNvPr>
          <p:cNvSpPr>
            <a:spLocks noGrp="1"/>
          </p:cNvSpPr>
          <p:nvPr>
            <p:ph type="body" sz="quarter" idx="13"/>
          </p:nvPr>
        </p:nvSpPr>
        <p:spPr>
          <a:xfrm>
            <a:off x="314325" y="5603875"/>
            <a:ext cx="3760788" cy="431800"/>
          </a:xfrm>
        </p:spPr>
        <p:txBody>
          <a:bodyPr>
            <a:noAutofit/>
          </a:bodyPr>
          <a:lstStyle>
            <a:lvl1pPr>
              <a:defRPr sz="1000"/>
            </a:lvl1pPr>
            <a:lvl2pPr marL="7938" indent="0">
              <a:buNone/>
              <a:tabLst/>
              <a:defRPr sz="1000" cap="all" baseline="0"/>
            </a:lvl2pPr>
            <a:lvl3pPr marL="258763" indent="-258763">
              <a:tabLst/>
              <a:defRPr sz="1000"/>
            </a:lvl3pPr>
            <a:lvl4pPr marL="517525" indent="-250825">
              <a:tabLst/>
              <a:defRPr sz="1000"/>
            </a:lvl4pPr>
            <a:lvl5pPr marL="742950" indent="-2095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9F4F02A7-6308-624D-A7EA-F25F40096F57}"/>
              </a:ext>
            </a:extLst>
          </p:cNvPr>
          <p:cNvGrpSpPr/>
          <p:nvPr userDrawn="1"/>
        </p:nvGrpSpPr>
        <p:grpSpPr>
          <a:xfrm>
            <a:off x="5172075" y="305041"/>
            <a:ext cx="6707171" cy="5751755"/>
            <a:chOff x="5172075" y="305041"/>
            <a:chExt cx="6707171" cy="5751755"/>
          </a:xfrm>
        </p:grpSpPr>
        <p:pic>
          <p:nvPicPr>
            <p:cNvPr id="8" name="Picture 7">
              <a:extLst>
                <a:ext uri="{FF2B5EF4-FFF2-40B4-BE49-F238E27FC236}">
                  <a16:creationId xmlns:a16="http://schemas.microsoft.com/office/drawing/2014/main" id="{55F123EB-1A43-4C47-967B-614F3118964C}"/>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031521" y="307975"/>
              <a:ext cx="847725" cy="847725"/>
            </a:xfrm>
            <a:prstGeom prst="rect">
              <a:avLst/>
            </a:prstGeom>
          </p:spPr>
        </p:pic>
        <p:pic>
          <p:nvPicPr>
            <p:cNvPr id="10" name="Picture 9">
              <a:extLst>
                <a:ext uri="{FF2B5EF4-FFF2-40B4-BE49-F238E27FC236}">
                  <a16:creationId xmlns:a16="http://schemas.microsoft.com/office/drawing/2014/main" id="{7BC5CB2C-9AAA-1545-915E-FC49B45E41A4}"/>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014264" y="1248105"/>
              <a:ext cx="885495" cy="885495"/>
            </a:xfrm>
            <a:prstGeom prst="rect">
              <a:avLst/>
            </a:prstGeom>
          </p:spPr>
        </p:pic>
        <p:pic>
          <p:nvPicPr>
            <p:cNvPr id="14" name="Picture 13">
              <a:extLst>
                <a:ext uri="{FF2B5EF4-FFF2-40B4-BE49-F238E27FC236}">
                  <a16:creationId xmlns:a16="http://schemas.microsoft.com/office/drawing/2014/main" id="{850D0D3B-8E64-C94D-8C57-958F4D587CA4}"/>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1017250" y="2252663"/>
              <a:ext cx="855663" cy="855663"/>
            </a:xfrm>
            <a:prstGeom prst="rect">
              <a:avLst/>
            </a:prstGeom>
          </p:spPr>
        </p:pic>
        <p:pic>
          <p:nvPicPr>
            <p:cNvPr id="17" name="Picture 16">
              <a:extLst>
                <a:ext uri="{FF2B5EF4-FFF2-40B4-BE49-F238E27FC236}">
                  <a16:creationId xmlns:a16="http://schemas.microsoft.com/office/drawing/2014/main" id="{B72E3624-EF0D-344F-99F9-38B4AA30CEB4}"/>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9078912" y="3233738"/>
              <a:ext cx="847725" cy="847725"/>
            </a:xfrm>
            <a:prstGeom prst="rect">
              <a:avLst/>
            </a:prstGeom>
          </p:spPr>
        </p:pic>
        <p:pic>
          <p:nvPicPr>
            <p:cNvPr id="19" name="Picture 18">
              <a:extLst>
                <a:ext uri="{FF2B5EF4-FFF2-40B4-BE49-F238E27FC236}">
                  <a16:creationId xmlns:a16="http://schemas.microsoft.com/office/drawing/2014/main" id="{8B9138D8-3839-EB41-9693-581FF9D1CE23}"/>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9078911" y="5180012"/>
              <a:ext cx="847726" cy="847726"/>
            </a:xfrm>
            <a:prstGeom prst="rect">
              <a:avLst/>
            </a:prstGeom>
          </p:spPr>
        </p:pic>
        <p:pic>
          <p:nvPicPr>
            <p:cNvPr id="21" name="Picture 20">
              <a:extLst>
                <a:ext uri="{FF2B5EF4-FFF2-40B4-BE49-F238E27FC236}">
                  <a16:creationId xmlns:a16="http://schemas.microsoft.com/office/drawing/2014/main" id="{18974C70-9A1B-AD41-A5E9-A11196CF8ECC}"/>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a:off x="7116763" y="2252663"/>
              <a:ext cx="863600" cy="863600"/>
            </a:xfrm>
            <a:prstGeom prst="rect">
              <a:avLst/>
            </a:prstGeom>
          </p:spPr>
        </p:pic>
        <p:pic>
          <p:nvPicPr>
            <p:cNvPr id="22" name="Picture 21">
              <a:extLst>
                <a:ext uri="{FF2B5EF4-FFF2-40B4-BE49-F238E27FC236}">
                  <a16:creationId xmlns:a16="http://schemas.microsoft.com/office/drawing/2014/main" id="{581B349C-E974-CA4B-8764-2093323EC9D5}"/>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7132666" y="1295881"/>
              <a:ext cx="847725" cy="847725"/>
            </a:xfrm>
            <a:prstGeom prst="rect">
              <a:avLst/>
            </a:prstGeom>
          </p:spPr>
        </p:pic>
        <p:pic>
          <p:nvPicPr>
            <p:cNvPr id="24" name="Picture 23">
              <a:extLst>
                <a:ext uri="{FF2B5EF4-FFF2-40B4-BE49-F238E27FC236}">
                  <a16:creationId xmlns:a16="http://schemas.microsoft.com/office/drawing/2014/main" id="{5029F9B4-4770-864D-B263-B0857D07D30E}"/>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11025229" y="3238458"/>
              <a:ext cx="847725" cy="847725"/>
            </a:xfrm>
            <a:prstGeom prst="rect">
              <a:avLst/>
            </a:prstGeom>
          </p:spPr>
        </p:pic>
        <p:pic>
          <p:nvPicPr>
            <p:cNvPr id="26" name="Picture 25">
              <a:extLst>
                <a:ext uri="{FF2B5EF4-FFF2-40B4-BE49-F238E27FC236}">
                  <a16:creationId xmlns:a16="http://schemas.microsoft.com/office/drawing/2014/main" id="{D4409720-67C7-9E46-AEB9-D2ED2D6E73B7}"/>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11017249" y="5201133"/>
              <a:ext cx="855663" cy="855663"/>
            </a:xfrm>
            <a:prstGeom prst="rect">
              <a:avLst/>
            </a:prstGeom>
          </p:spPr>
        </p:pic>
        <p:pic>
          <p:nvPicPr>
            <p:cNvPr id="28" name="Picture 27">
              <a:extLst>
                <a:ext uri="{FF2B5EF4-FFF2-40B4-BE49-F238E27FC236}">
                  <a16:creationId xmlns:a16="http://schemas.microsoft.com/office/drawing/2014/main" id="{54240006-C33B-FA46-BCDC-BF385748B152}"/>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8083550" y="4198938"/>
              <a:ext cx="863600" cy="863600"/>
            </a:xfrm>
            <a:prstGeom prst="rect">
              <a:avLst/>
            </a:prstGeom>
          </p:spPr>
        </p:pic>
        <p:pic>
          <p:nvPicPr>
            <p:cNvPr id="29" name="Picture 28">
              <a:extLst>
                <a:ext uri="{FF2B5EF4-FFF2-40B4-BE49-F238E27FC236}">
                  <a16:creationId xmlns:a16="http://schemas.microsoft.com/office/drawing/2014/main" id="{3F52FABE-7A49-B541-8D4D-5F2D7F0B4A81}"/>
                </a:ext>
              </a:extLst>
            </p:cNvPr>
            <p:cNvPicPr>
              <a:picLocks noChangeAspect="1"/>
            </p:cNvPicPr>
            <p:nvPr userDrawn="1"/>
          </p:nvPicPr>
          <p:blipFill>
            <a:blip r:embed="rId21">
              <a:extLst>
                <a:ext uri="{96DAC541-7B7A-43D3-8B79-37D633B846F1}">
                  <asvg:svgBlip xmlns:asvg="http://schemas.microsoft.com/office/drawing/2016/SVG/main" r:embed="rId22"/>
                </a:ext>
              </a:extLst>
            </a:blip>
            <a:srcRect/>
            <a:stretch/>
          </p:blipFill>
          <p:spPr>
            <a:xfrm>
              <a:off x="5172075" y="4214813"/>
              <a:ext cx="847725" cy="847725"/>
            </a:xfrm>
            <a:prstGeom prst="rect">
              <a:avLst/>
            </a:prstGeom>
          </p:spPr>
        </p:pic>
        <p:pic>
          <p:nvPicPr>
            <p:cNvPr id="31" name="Picture 30">
              <a:extLst>
                <a:ext uri="{FF2B5EF4-FFF2-40B4-BE49-F238E27FC236}">
                  <a16:creationId xmlns:a16="http://schemas.microsoft.com/office/drawing/2014/main" id="{BB78D3D4-C81F-0A47-B195-07CB55354A19}"/>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1033969" y="1304663"/>
              <a:ext cx="838943" cy="838943"/>
            </a:xfrm>
            <a:prstGeom prst="rect">
              <a:avLst/>
            </a:prstGeom>
          </p:spPr>
        </p:pic>
        <p:pic>
          <p:nvPicPr>
            <p:cNvPr id="33" name="Picture 32">
              <a:extLst>
                <a:ext uri="{FF2B5EF4-FFF2-40B4-BE49-F238E27FC236}">
                  <a16:creationId xmlns:a16="http://schemas.microsoft.com/office/drawing/2014/main" id="{402AE748-0409-204F-911D-ED5B95B1510E}"/>
                </a:ext>
              </a:extLst>
            </p:cNvPr>
            <p:cNvPicPr>
              <a:picLocks noChangeAspect="1"/>
            </p:cNvPicPr>
            <p:nvPr userDrawn="1"/>
          </p:nvPicPr>
          <p:blipFill>
            <a:blip r:embed="rId25">
              <a:extLst>
                <a:ext uri="{96DAC541-7B7A-43D3-8B79-37D633B846F1}">
                  <asvg:svgBlip xmlns:asvg="http://schemas.microsoft.com/office/drawing/2016/SVG/main" r:embed="rId26"/>
                </a:ext>
              </a:extLst>
            </a:blip>
            <a:srcRect/>
            <a:stretch/>
          </p:blipFill>
          <p:spPr>
            <a:xfrm>
              <a:off x="8119271" y="2278064"/>
              <a:ext cx="830262" cy="830262"/>
            </a:xfrm>
            <a:prstGeom prst="rect">
              <a:avLst/>
            </a:prstGeom>
          </p:spPr>
        </p:pic>
        <p:pic>
          <p:nvPicPr>
            <p:cNvPr id="34" name="Picture 33">
              <a:extLst>
                <a:ext uri="{FF2B5EF4-FFF2-40B4-BE49-F238E27FC236}">
                  <a16:creationId xmlns:a16="http://schemas.microsoft.com/office/drawing/2014/main" id="{23515782-B710-0042-9284-5AEF22241D98}"/>
                </a:ext>
              </a:extLst>
            </p:cNvPr>
            <p:cNvPicPr>
              <a:picLocks noChangeAspect="1"/>
            </p:cNvPicPr>
            <p:nvPr userDrawn="1"/>
          </p:nvPicPr>
          <p:blipFill>
            <a:blip r:embed="rId27">
              <a:extLst>
                <a:ext uri="{96DAC541-7B7A-43D3-8B79-37D633B846F1}">
                  <asvg:svgBlip xmlns:asvg="http://schemas.microsoft.com/office/drawing/2016/SVG/main" r:embed="rId28"/>
                </a:ext>
              </a:extLst>
            </a:blip>
            <a:srcRect/>
            <a:stretch/>
          </p:blipFill>
          <p:spPr>
            <a:xfrm>
              <a:off x="8101807" y="305041"/>
              <a:ext cx="847725" cy="847725"/>
            </a:xfrm>
            <a:prstGeom prst="rect">
              <a:avLst/>
            </a:prstGeom>
          </p:spPr>
        </p:pic>
        <p:pic>
          <p:nvPicPr>
            <p:cNvPr id="37" name="Picture 36">
              <a:extLst>
                <a:ext uri="{FF2B5EF4-FFF2-40B4-BE49-F238E27FC236}">
                  <a16:creationId xmlns:a16="http://schemas.microsoft.com/office/drawing/2014/main" id="{0C995910-AE81-184A-AE58-D8D46E560625}"/>
                </a:ext>
              </a:extLst>
            </p:cNvPr>
            <p:cNvPicPr>
              <a:picLocks noChangeAspect="1"/>
            </p:cNvPicPr>
            <p:nvPr userDrawn="1"/>
          </p:nvPicPr>
          <p:blipFill>
            <a:blip r:embed="rId29">
              <a:extLst>
                <a:ext uri="{96DAC541-7B7A-43D3-8B79-37D633B846F1}">
                  <asvg:svgBlip xmlns:asvg="http://schemas.microsoft.com/office/drawing/2016/SVG/main" r:embed="rId30"/>
                </a:ext>
              </a:extLst>
            </a:blip>
            <a:srcRect/>
            <a:stretch/>
          </p:blipFill>
          <p:spPr>
            <a:xfrm>
              <a:off x="9078912" y="4198938"/>
              <a:ext cx="847725" cy="847725"/>
            </a:xfrm>
            <a:prstGeom prst="rect">
              <a:avLst/>
            </a:prstGeom>
          </p:spPr>
        </p:pic>
        <p:pic>
          <p:nvPicPr>
            <p:cNvPr id="38" name="Picture 37">
              <a:extLst>
                <a:ext uri="{FF2B5EF4-FFF2-40B4-BE49-F238E27FC236}">
                  <a16:creationId xmlns:a16="http://schemas.microsoft.com/office/drawing/2014/main" id="{2BF42211-D502-654E-A7BC-34E97CA8F595}"/>
                </a:ext>
              </a:extLst>
            </p:cNvPr>
            <p:cNvPicPr>
              <a:picLocks noChangeAspect="1"/>
            </p:cNvPicPr>
            <p:nvPr userDrawn="1"/>
          </p:nvPicPr>
          <p:blipFill>
            <a:blip r:embed="rId31">
              <a:extLst>
                <a:ext uri="{96DAC541-7B7A-43D3-8B79-37D633B846F1}">
                  <asvg:svgBlip xmlns:asvg="http://schemas.microsoft.com/office/drawing/2016/SVG/main" r:embed="rId32"/>
                </a:ext>
              </a:extLst>
            </a:blip>
            <a:srcRect/>
            <a:stretch/>
          </p:blipFill>
          <p:spPr>
            <a:xfrm>
              <a:off x="6163313" y="1295881"/>
              <a:ext cx="847725" cy="847725"/>
            </a:xfrm>
            <a:prstGeom prst="rect">
              <a:avLst/>
            </a:prstGeom>
          </p:spPr>
        </p:pic>
        <p:pic>
          <p:nvPicPr>
            <p:cNvPr id="39" name="Picture 38">
              <a:extLst>
                <a:ext uri="{FF2B5EF4-FFF2-40B4-BE49-F238E27FC236}">
                  <a16:creationId xmlns:a16="http://schemas.microsoft.com/office/drawing/2014/main" id="{3B20B70C-80FC-B647-98C0-AF2E0A554BDE}"/>
                </a:ext>
              </a:extLst>
            </p:cNvPr>
            <p:cNvPicPr>
              <a:picLocks noChangeAspect="1"/>
            </p:cNvPicPr>
            <p:nvPr userDrawn="1"/>
          </p:nvPicPr>
          <p:blipFill>
            <a:blip r:embed="rId33">
              <a:extLst>
                <a:ext uri="{96DAC541-7B7A-43D3-8B79-37D633B846F1}">
                  <asvg:svgBlip xmlns:asvg="http://schemas.microsoft.com/office/drawing/2016/SVG/main" r:embed="rId34"/>
                </a:ext>
              </a:extLst>
            </a:blip>
            <a:srcRect/>
            <a:stretch/>
          </p:blipFill>
          <p:spPr>
            <a:xfrm>
              <a:off x="7132638" y="5180012"/>
              <a:ext cx="847725" cy="847725"/>
            </a:xfrm>
            <a:prstGeom prst="rect">
              <a:avLst/>
            </a:prstGeom>
          </p:spPr>
        </p:pic>
        <p:pic>
          <p:nvPicPr>
            <p:cNvPr id="40" name="Picture 39">
              <a:extLst>
                <a:ext uri="{FF2B5EF4-FFF2-40B4-BE49-F238E27FC236}">
                  <a16:creationId xmlns:a16="http://schemas.microsoft.com/office/drawing/2014/main" id="{798A033A-DA29-BA45-807C-B9128E9A703E}"/>
                </a:ext>
              </a:extLst>
            </p:cNvPr>
            <p:cNvPicPr>
              <a:picLocks noChangeAspect="1"/>
            </p:cNvPicPr>
            <p:nvPr userDrawn="1"/>
          </p:nvPicPr>
          <p:blipFill>
            <a:blip r:embed="rId35">
              <a:extLst>
                <a:ext uri="{96DAC541-7B7A-43D3-8B79-37D633B846F1}">
                  <asvg:svgBlip xmlns:asvg="http://schemas.microsoft.com/office/drawing/2016/SVG/main" r:embed="rId36"/>
                </a:ext>
              </a:extLst>
            </a:blip>
            <a:srcRect/>
            <a:stretch/>
          </p:blipFill>
          <p:spPr>
            <a:xfrm>
              <a:off x="10059985" y="5181600"/>
              <a:ext cx="846137" cy="846137"/>
            </a:xfrm>
            <a:prstGeom prst="rect">
              <a:avLst/>
            </a:prstGeom>
          </p:spPr>
        </p:pic>
        <p:pic>
          <p:nvPicPr>
            <p:cNvPr id="41" name="Picture 40">
              <a:extLst>
                <a:ext uri="{FF2B5EF4-FFF2-40B4-BE49-F238E27FC236}">
                  <a16:creationId xmlns:a16="http://schemas.microsoft.com/office/drawing/2014/main" id="{2CD37044-59FA-F143-AECF-6BD3BC419F22}"/>
                </a:ext>
              </a:extLst>
            </p:cNvPr>
            <p:cNvPicPr>
              <a:picLocks noChangeAspect="1"/>
            </p:cNvPicPr>
            <p:nvPr userDrawn="1"/>
          </p:nvPicPr>
          <p:blipFill>
            <a:blip r:embed="rId37">
              <a:extLst>
                <a:ext uri="{96DAC541-7B7A-43D3-8B79-37D633B846F1}">
                  <asvg:svgBlip xmlns:asvg="http://schemas.microsoft.com/office/drawing/2016/SVG/main" r:embed="rId38"/>
                </a:ext>
              </a:extLst>
            </a:blip>
            <a:srcRect/>
            <a:stretch/>
          </p:blipFill>
          <p:spPr>
            <a:xfrm>
              <a:off x="9096376" y="1286115"/>
              <a:ext cx="830262" cy="830262"/>
            </a:xfrm>
            <a:prstGeom prst="rect">
              <a:avLst/>
            </a:prstGeom>
          </p:spPr>
        </p:pic>
        <p:pic>
          <p:nvPicPr>
            <p:cNvPr id="75" name="Graphic 74">
              <a:extLst>
                <a:ext uri="{FF2B5EF4-FFF2-40B4-BE49-F238E27FC236}">
                  <a16:creationId xmlns:a16="http://schemas.microsoft.com/office/drawing/2014/main" id="{F7923F2C-D1EB-7C41-8FE2-63F3D9E5E566}"/>
                </a:ext>
              </a:extLst>
            </p:cNvPr>
            <p:cNvPicPr>
              <a:picLocks noChangeAspect="1"/>
            </p:cNvPicPr>
            <p:nvPr userDrawn="1"/>
          </p:nvPicPr>
          <p:blipFill>
            <a:blip r:embed="rId39">
              <a:extLst>
                <a:ext uri="{96DAC541-7B7A-43D3-8B79-37D633B846F1}">
                  <asvg:svgBlip xmlns:asvg="http://schemas.microsoft.com/office/drawing/2016/SVG/main" r:embed="rId40"/>
                </a:ext>
              </a:extLst>
            </a:blip>
            <a:srcRect/>
            <a:stretch/>
          </p:blipFill>
          <p:spPr>
            <a:xfrm>
              <a:off x="8083550" y="3233738"/>
              <a:ext cx="859536" cy="859536"/>
            </a:xfrm>
            <a:prstGeom prst="rect">
              <a:avLst/>
            </a:prstGeom>
          </p:spPr>
        </p:pic>
      </p:grpSp>
    </p:spTree>
    <p:extLst>
      <p:ext uri="{BB962C8B-B14F-4D97-AF65-F5344CB8AC3E}">
        <p14:creationId xmlns:p14="http://schemas.microsoft.com/office/powerpoint/2010/main" val="4130213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041555-4E7B-2F45-99CC-7D97BF5184A8}" type="datetime3">
              <a:rPr lang="en-US" smtClean="0"/>
              <a:t>5 November 2019</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6973FCEF-5573-7E43-8272-70C9D66591DA}" type="slidenum">
              <a:rPr lang="en-US" smtClean="0"/>
              <a:t>‹#›</a:t>
            </a:fld>
            <a:endParaRPr lang="en-US"/>
          </a:p>
        </p:txBody>
      </p:sp>
      <p:pic>
        <p:nvPicPr>
          <p:cNvPr id="6" name="Picture 5">
            <a:extLst>
              <a:ext uri="{FF2B5EF4-FFF2-40B4-BE49-F238E27FC236}">
                <a16:creationId xmlns:a16="http://schemas.microsoft.com/office/drawing/2014/main" id="{86098497-FEC0-0D4F-BFFD-AE182F4D4375}"/>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483596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bar Content text lef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0F37E5-098D-4B4E-8F50-5BBDD09142CF}"/>
              </a:ext>
            </a:extLst>
          </p:cNvPr>
          <p:cNvSpPr>
            <a:spLocks noGrp="1"/>
          </p:cNvSpPr>
          <p:nvPr>
            <p:ph type="body" sz="quarter" idx="14" hasCustomPrompt="1"/>
          </p:nvPr>
        </p:nvSpPr>
        <p:spPr>
          <a:xfrm>
            <a:off x="8947150" y="0"/>
            <a:ext cx="3240088" cy="6858000"/>
          </a:xfrm>
          <a:solidFill>
            <a:srgbClr val="FF610D"/>
          </a:solidFill>
        </p:spPr>
        <p:txBody>
          <a:bodyPr lIns="457200" tIns="1188720" rIns="274320"/>
          <a:lstStyle>
            <a:lvl1pPr>
              <a:spcAft>
                <a:spcPts val="600"/>
              </a:spcAft>
              <a:defRPr sz="6000" b="1">
                <a:solidFill>
                  <a:schemeClr val="bg1"/>
                </a:solidFill>
              </a:defRPr>
            </a:lvl1pPr>
            <a:lvl2pPr marL="0" indent="0">
              <a:buFontTx/>
              <a:buNone/>
              <a:tabLst/>
              <a:defRPr sz="1600">
                <a:solidFill>
                  <a:schemeClr val="bg1"/>
                </a:solidFill>
              </a:defRPr>
            </a:lvl2pPr>
            <a:lvl3pPr marL="228600" indent="-228600">
              <a:tabLst/>
              <a:defRPr sz="1600">
                <a:solidFill>
                  <a:schemeClr val="bg1"/>
                </a:solidFill>
              </a:defRPr>
            </a:lvl3pPr>
            <a:lvl4pPr marL="228600" indent="-228600">
              <a:tabLst/>
              <a:defRPr sz="1600">
                <a:solidFill>
                  <a:schemeClr val="bg1"/>
                </a:solidFill>
              </a:defRPr>
            </a:lvl4pPr>
            <a:lvl5pPr marL="0" indent="0">
              <a:buFontTx/>
              <a:buNone/>
              <a:tabLst/>
              <a:defRPr sz="1200" cap="all" baseline="0">
                <a:solidFill>
                  <a:schemeClr val="bg1"/>
                </a:solidFill>
              </a:defRPr>
            </a:lvl5pPr>
          </a:lstStyle>
          <a:p>
            <a:pPr lvl="0"/>
            <a:r>
              <a:rPr lang="en-US" dirty="0"/>
              <a:t>00%</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14325" y="302839"/>
            <a:ext cx="7783513" cy="378198"/>
          </a:xfrm>
        </p:spPr>
        <p:txBody>
          <a:bodyPr/>
          <a:lstStyle/>
          <a:p>
            <a:r>
              <a:rPr lang="en-US" dirty="0"/>
              <a:t>Click to edit Master title style</a:t>
            </a:r>
          </a:p>
        </p:txBody>
      </p:sp>
      <p:sp>
        <p:nvSpPr>
          <p:cNvPr id="5" name="Date Placeholder 4"/>
          <p:cNvSpPr>
            <a:spLocks noGrp="1"/>
          </p:cNvSpPr>
          <p:nvPr>
            <p:ph type="dt" sz="half" idx="10"/>
          </p:nvPr>
        </p:nvSpPr>
        <p:spPr/>
        <p:txBody>
          <a:bodyPr/>
          <a:lstStyle>
            <a:lvl1pPr>
              <a:defRPr>
                <a:solidFill>
                  <a:schemeClr val="bg1"/>
                </a:solidFill>
              </a:defRPr>
            </a:lvl1pPr>
          </a:lstStyle>
          <a:p>
            <a:fld id="{0E2BEFA7-94B0-F14D-8D0E-FEFBB368FAB7}" type="datetime3">
              <a:rPr lang="en-US" smtClean="0"/>
              <a:t>5 November 2019</a:t>
            </a:fld>
            <a:endParaRPr lang="en-US" dirty="0"/>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11" name="Text Placeholder 10">
            <a:extLst>
              <a:ext uri="{FF2B5EF4-FFF2-40B4-BE49-F238E27FC236}">
                <a16:creationId xmlns:a16="http://schemas.microsoft.com/office/drawing/2014/main" id="{5B35F889-CC52-F940-856C-51ED29C1396B}"/>
              </a:ext>
            </a:extLst>
          </p:cNvPr>
          <p:cNvSpPr>
            <a:spLocks noGrp="1"/>
          </p:cNvSpPr>
          <p:nvPr>
            <p:ph type="body" sz="quarter" idx="13"/>
          </p:nvPr>
        </p:nvSpPr>
        <p:spPr>
          <a:xfrm>
            <a:off x="314325" y="1612900"/>
            <a:ext cx="7783513" cy="34496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BCAD7F0A-0A77-EB45-B7AC-CCB02EDBF7AB}"/>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2763565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C250D1-D419-0749-9CE8-FF2378899362}" type="datetime3">
              <a:rPr lang="en-US" smtClean="0"/>
              <a:t>5 November 2019</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6973FCEF-5573-7E43-8272-70C9D66591DA}" type="slidenum">
              <a:rPr lang="en-US" smtClean="0"/>
              <a:t>‹#›</a:t>
            </a:fld>
            <a:endParaRPr lang="en-US"/>
          </a:p>
        </p:txBody>
      </p:sp>
      <p:sp>
        <p:nvSpPr>
          <p:cNvPr id="9" name="Picture Placeholder 8">
            <a:extLst>
              <a:ext uri="{FF2B5EF4-FFF2-40B4-BE49-F238E27FC236}">
                <a16:creationId xmlns:a16="http://schemas.microsoft.com/office/drawing/2014/main" id="{DE1EBEB5-9CAC-B04D-92DD-C5F20681181E}"/>
              </a:ext>
            </a:extLst>
          </p:cNvPr>
          <p:cNvSpPr>
            <a:spLocks noGrp="1"/>
          </p:cNvSpPr>
          <p:nvPr>
            <p:ph type="pic" sz="quarter" idx="13"/>
          </p:nvPr>
        </p:nvSpPr>
        <p:spPr>
          <a:xfrm>
            <a:off x="314325" y="1287463"/>
            <a:ext cx="7666038" cy="4313237"/>
          </a:xfrm>
          <a:solidFill>
            <a:schemeClr val="bg1">
              <a:lumMod val="95000"/>
            </a:schemeClr>
          </a:solidFill>
        </p:spPr>
        <p:txBody>
          <a:bodyPr/>
          <a:lstStyle/>
          <a:p>
            <a:endParaRPr lang="en-US"/>
          </a:p>
        </p:txBody>
      </p:sp>
      <p:sp>
        <p:nvSpPr>
          <p:cNvPr id="11" name="Picture Placeholder 10">
            <a:extLst>
              <a:ext uri="{FF2B5EF4-FFF2-40B4-BE49-F238E27FC236}">
                <a16:creationId xmlns:a16="http://schemas.microsoft.com/office/drawing/2014/main" id="{A8EC86BF-9327-3A4F-90FA-1E4B778717E9}"/>
              </a:ext>
            </a:extLst>
          </p:cNvPr>
          <p:cNvSpPr>
            <a:spLocks noGrp="1"/>
          </p:cNvSpPr>
          <p:nvPr>
            <p:ph type="pic" sz="quarter" idx="14"/>
          </p:nvPr>
        </p:nvSpPr>
        <p:spPr>
          <a:xfrm>
            <a:off x="8097838" y="1287463"/>
            <a:ext cx="3775075" cy="2052637"/>
          </a:xfrm>
          <a:solidFill>
            <a:schemeClr val="bg1">
              <a:lumMod val="95000"/>
            </a:schemeClr>
          </a:solidFill>
        </p:spPr>
        <p:txBody>
          <a:bodyPr/>
          <a:lstStyle/>
          <a:p>
            <a:endParaRPr lang="en-US"/>
          </a:p>
        </p:txBody>
      </p:sp>
      <p:sp>
        <p:nvSpPr>
          <p:cNvPr id="12" name="Picture Placeholder 10">
            <a:extLst>
              <a:ext uri="{FF2B5EF4-FFF2-40B4-BE49-F238E27FC236}">
                <a16:creationId xmlns:a16="http://schemas.microsoft.com/office/drawing/2014/main" id="{43C9E418-C89A-204C-9103-99356F5EFDDE}"/>
              </a:ext>
            </a:extLst>
          </p:cNvPr>
          <p:cNvSpPr>
            <a:spLocks noGrp="1"/>
          </p:cNvSpPr>
          <p:nvPr>
            <p:ph type="pic" sz="quarter" idx="15"/>
          </p:nvPr>
        </p:nvSpPr>
        <p:spPr>
          <a:xfrm>
            <a:off x="8097838" y="3509963"/>
            <a:ext cx="3775075" cy="2052637"/>
          </a:xfrm>
          <a:solidFill>
            <a:schemeClr val="bg1">
              <a:lumMod val="95000"/>
            </a:schemeClr>
          </a:solidFill>
        </p:spPr>
        <p:txBody>
          <a:bodyPr/>
          <a:lstStyle/>
          <a:p>
            <a:endParaRPr lang="en-US"/>
          </a:p>
        </p:txBody>
      </p:sp>
      <p:sp>
        <p:nvSpPr>
          <p:cNvPr id="14" name="Text Placeholder 13">
            <a:extLst>
              <a:ext uri="{FF2B5EF4-FFF2-40B4-BE49-F238E27FC236}">
                <a16:creationId xmlns:a16="http://schemas.microsoft.com/office/drawing/2014/main" id="{ACB2A138-8FC7-8B47-A2E8-8DCA48EC7216}"/>
              </a:ext>
            </a:extLst>
          </p:cNvPr>
          <p:cNvSpPr>
            <a:spLocks noGrp="1"/>
          </p:cNvSpPr>
          <p:nvPr>
            <p:ph type="body" sz="quarter" idx="16"/>
          </p:nvPr>
        </p:nvSpPr>
        <p:spPr>
          <a:xfrm>
            <a:off x="314325" y="5753100"/>
            <a:ext cx="7666038" cy="282575"/>
          </a:xfrm>
        </p:spPr>
        <p:txBody>
          <a:bodyPr>
            <a:noAutofit/>
          </a:bodyPr>
          <a:lstStyle>
            <a:lvl1pPr>
              <a:defRPr sz="1200"/>
            </a:lvl1pPr>
            <a:lvl2pPr marL="0" indent="0">
              <a:buFontTx/>
              <a:buNone/>
              <a:tabLst/>
              <a:defRPr sz="1200"/>
            </a:lvl2pPr>
            <a:lvl3pPr marL="0" indent="0">
              <a:buFontTx/>
              <a:buNone/>
              <a:tabLst/>
              <a:defRPr sz="1200"/>
            </a:lvl3pPr>
            <a:lvl4pPr marL="0" indent="0">
              <a:buFontTx/>
              <a:buNone/>
              <a:tabLst/>
              <a:defRPr sz="1200"/>
            </a:lvl4pPr>
            <a:lvl5pPr marL="0" indent="0">
              <a:buFontTx/>
              <a:buNone/>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8541EA25-DEDC-6C4F-AA8E-6A41900A8AFA}"/>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3097765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s with caption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A54417-37E1-084F-875D-6EF728360C51}" type="datetime3">
              <a:rPr lang="en-US" smtClean="0"/>
              <a:t>5 November 2019</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6973FCEF-5573-7E43-8272-70C9D66591DA}" type="slidenum">
              <a:rPr lang="en-US" smtClean="0"/>
              <a:t>‹#›</a:t>
            </a:fld>
            <a:endParaRPr lang="en-US"/>
          </a:p>
        </p:txBody>
      </p:sp>
      <p:sp>
        <p:nvSpPr>
          <p:cNvPr id="9" name="Picture Placeholder 8">
            <a:extLst>
              <a:ext uri="{FF2B5EF4-FFF2-40B4-BE49-F238E27FC236}">
                <a16:creationId xmlns:a16="http://schemas.microsoft.com/office/drawing/2014/main" id="{DE1EBEB5-9CAC-B04D-92DD-C5F20681181E}"/>
              </a:ext>
            </a:extLst>
          </p:cNvPr>
          <p:cNvSpPr>
            <a:spLocks noGrp="1"/>
          </p:cNvSpPr>
          <p:nvPr>
            <p:ph type="pic" sz="quarter" idx="13"/>
          </p:nvPr>
        </p:nvSpPr>
        <p:spPr>
          <a:xfrm>
            <a:off x="314325" y="1287463"/>
            <a:ext cx="5713413" cy="4313237"/>
          </a:xfrm>
          <a:solidFill>
            <a:schemeClr val="bg1">
              <a:lumMod val="95000"/>
            </a:schemeClr>
          </a:solidFill>
        </p:spPr>
        <p:txBody>
          <a:bodyPr/>
          <a:lstStyle/>
          <a:p>
            <a:endParaRPr lang="en-US"/>
          </a:p>
        </p:txBody>
      </p:sp>
      <p:sp>
        <p:nvSpPr>
          <p:cNvPr id="14" name="Text Placeholder 13">
            <a:extLst>
              <a:ext uri="{FF2B5EF4-FFF2-40B4-BE49-F238E27FC236}">
                <a16:creationId xmlns:a16="http://schemas.microsoft.com/office/drawing/2014/main" id="{ACB2A138-8FC7-8B47-A2E8-8DCA48EC7216}"/>
              </a:ext>
            </a:extLst>
          </p:cNvPr>
          <p:cNvSpPr>
            <a:spLocks noGrp="1"/>
          </p:cNvSpPr>
          <p:nvPr>
            <p:ph type="body" sz="quarter" idx="16"/>
          </p:nvPr>
        </p:nvSpPr>
        <p:spPr>
          <a:xfrm>
            <a:off x="314325" y="5753100"/>
            <a:ext cx="7666038" cy="282575"/>
          </a:xfrm>
        </p:spPr>
        <p:txBody>
          <a:bodyPr>
            <a:noAutofit/>
          </a:bodyPr>
          <a:lstStyle>
            <a:lvl1pPr>
              <a:defRPr sz="1200"/>
            </a:lvl1pPr>
            <a:lvl2pPr marL="0" indent="0">
              <a:buFontTx/>
              <a:buNone/>
              <a:tabLst/>
              <a:defRPr sz="1200"/>
            </a:lvl2pPr>
            <a:lvl3pPr marL="0" indent="0">
              <a:buFontTx/>
              <a:buNone/>
              <a:tabLst/>
              <a:defRPr sz="1200"/>
            </a:lvl3pPr>
            <a:lvl4pPr marL="0" indent="0">
              <a:buFontTx/>
              <a:buNone/>
              <a:tabLst/>
              <a:defRPr sz="1200"/>
            </a:lvl4pPr>
            <a:lvl5pPr marL="0" indent="0">
              <a:buFontTx/>
              <a:buNone/>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8">
            <a:extLst>
              <a:ext uri="{FF2B5EF4-FFF2-40B4-BE49-F238E27FC236}">
                <a16:creationId xmlns:a16="http://schemas.microsoft.com/office/drawing/2014/main" id="{89A62191-A9D2-DF45-834A-37875AA2A760}"/>
              </a:ext>
            </a:extLst>
          </p:cNvPr>
          <p:cNvSpPr>
            <a:spLocks noGrp="1"/>
          </p:cNvSpPr>
          <p:nvPr>
            <p:ph type="pic" sz="quarter" idx="17"/>
          </p:nvPr>
        </p:nvSpPr>
        <p:spPr>
          <a:xfrm>
            <a:off x="6143625" y="1287463"/>
            <a:ext cx="5713413" cy="4313237"/>
          </a:xfrm>
          <a:solidFill>
            <a:schemeClr val="bg1">
              <a:lumMod val="95000"/>
            </a:schemeClr>
          </a:solidFill>
        </p:spPr>
        <p:txBody>
          <a:bodyPr/>
          <a:lstStyle/>
          <a:p>
            <a:endParaRPr lang="en-US"/>
          </a:p>
        </p:txBody>
      </p:sp>
      <p:pic>
        <p:nvPicPr>
          <p:cNvPr id="10" name="Picture 9">
            <a:extLst>
              <a:ext uri="{FF2B5EF4-FFF2-40B4-BE49-F238E27FC236}">
                <a16:creationId xmlns:a16="http://schemas.microsoft.com/office/drawing/2014/main" id="{E162EDD6-179E-5B40-9246-8A631F1C8B2E}"/>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2863572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1ABCD5-E8D7-3442-80F4-C6371EB1D97F}" type="datetime3">
              <a:rPr lang="en-US" smtClean="0"/>
              <a:t>5 November 2019</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6973FCEF-5573-7E43-8272-70C9D66591DA}" type="slidenum">
              <a:rPr lang="en-US" smtClean="0"/>
              <a:t>‹#›</a:t>
            </a:fld>
            <a:endParaRPr lang="en-US"/>
          </a:p>
        </p:txBody>
      </p:sp>
      <p:sp>
        <p:nvSpPr>
          <p:cNvPr id="9" name="Picture Placeholder 8">
            <a:extLst>
              <a:ext uri="{FF2B5EF4-FFF2-40B4-BE49-F238E27FC236}">
                <a16:creationId xmlns:a16="http://schemas.microsoft.com/office/drawing/2014/main" id="{DE1EBEB5-9CAC-B04D-92DD-C5F20681181E}"/>
              </a:ext>
            </a:extLst>
          </p:cNvPr>
          <p:cNvSpPr>
            <a:spLocks noGrp="1"/>
          </p:cNvSpPr>
          <p:nvPr>
            <p:ph type="pic" sz="quarter" idx="13"/>
          </p:nvPr>
        </p:nvSpPr>
        <p:spPr>
          <a:xfrm>
            <a:off x="314326" y="1287463"/>
            <a:ext cx="3760788" cy="4313237"/>
          </a:xfrm>
          <a:solidFill>
            <a:schemeClr val="bg1">
              <a:lumMod val="95000"/>
            </a:schemeClr>
          </a:solidFill>
        </p:spPr>
        <p:txBody>
          <a:bodyPr/>
          <a:lstStyle/>
          <a:p>
            <a:endParaRPr lang="en-US"/>
          </a:p>
        </p:txBody>
      </p:sp>
      <p:sp>
        <p:nvSpPr>
          <p:cNvPr id="14" name="Text Placeholder 13">
            <a:extLst>
              <a:ext uri="{FF2B5EF4-FFF2-40B4-BE49-F238E27FC236}">
                <a16:creationId xmlns:a16="http://schemas.microsoft.com/office/drawing/2014/main" id="{ACB2A138-8FC7-8B47-A2E8-8DCA48EC7216}"/>
              </a:ext>
            </a:extLst>
          </p:cNvPr>
          <p:cNvSpPr>
            <a:spLocks noGrp="1"/>
          </p:cNvSpPr>
          <p:nvPr>
            <p:ph type="body" sz="quarter" idx="16"/>
          </p:nvPr>
        </p:nvSpPr>
        <p:spPr>
          <a:xfrm>
            <a:off x="314325" y="5753100"/>
            <a:ext cx="3760788" cy="282575"/>
          </a:xfrm>
        </p:spPr>
        <p:txBody>
          <a:bodyPr>
            <a:noAutofit/>
          </a:bodyPr>
          <a:lstStyle>
            <a:lvl1pPr>
              <a:defRPr sz="1200" b="1" cap="all" baseline="0"/>
            </a:lvl1pPr>
            <a:lvl2pPr marL="0" indent="0">
              <a:buFontTx/>
              <a:buNone/>
              <a:tabLst/>
              <a:defRPr sz="1200" b="1" cap="all" baseline="0"/>
            </a:lvl2pPr>
            <a:lvl3pPr marL="0" indent="0">
              <a:buFontTx/>
              <a:buNone/>
              <a:tabLst/>
              <a:defRPr sz="1200"/>
            </a:lvl3pPr>
            <a:lvl4pPr marL="0" indent="0">
              <a:buFontTx/>
              <a:buNone/>
              <a:tabLst/>
              <a:defRPr sz="1200"/>
            </a:lvl4pPr>
            <a:lvl5pPr marL="0" indent="0">
              <a:buFontTx/>
              <a:buNone/>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8">
            <a:extLst>
              <a:ext uri="{FF2B5EF4-FFF2-40B4-BE49-F238E27FC236}">
                <a16:creationId xmlns:a16="http://schemas.microsoft.com/office/drawing/2014/main" id="{89A62191-A9D2-DF45-834A-37875AA2A760}"/>
              </a:ext>
            </a:extLst>
          </p:cNvPr>
          <p:cNvSpPr>
            <a:spLocks noGrp="1"/>
          </p:cNvSpPr>
          <p:nvPr>
            <p:ph type="pic" sz="quarter" idx="17"/>
          </p:nvPr>
        </p:nvSpPr>
        <p:spPr>
          <a:xfrm>
            <a:off x="4213226" y="1287463"/>
            <a:ext cx="3760788" cy="4313237"/>
          </a:xfrm>
          <a:solidFill>
            <a:schemeClr val="bg1">
              <a:lumMod val="95000"/>
            </a:schemeClr>
          </a:solidFill>
        </p:spPr>
        <p:txBody>
          <a:bodyPr/>
          <a:lstStyle/>
          <a:p>
            <a:endParaRPr lang="en-US"/>
          </a:p>
        </p:txBody>
      </p:sp>
      <p:sp>
        <p:nvSpPr>
          <p:cNvPr id="11" name="Picture Placeholder 8">
            <a:extLst>
              <a:ext uri="{FF2B5EF4-FFF2-40B4-BE49-F238E27FC236}">
                <a16:creationId xmlns:a16="http://schemas.microsoft.com/office/drawing/2014/main" id="{5F8CEA54-6802-3A40-B183-F9B003BC3F25}"/>
              </a:ext>
            </a:extLst>
          </p:cNvPr>
          <p:cNvSpPr>
            <a:spLocks noGrp="1"/>
          </p:cNvSpPr>
          <p:nvPr>
            <p:ph type="pic" sz="quarter" idx="18"/>
          </p:nvPr>
        </p:nvSpPr>
        <p:spPr>
          <a:xfrm>
            <a:off x="8124826" y="1287463"/>
            <a:ext cx="3760788" cy="4313237"/>
          </a:xfrm>
          <a:solidFill>
            <a:schemeClr val="bg1">
              <a:lumMod val="95000"/>
            </a:schemeClr>
          </a:solidFill>
        </p:spPr>
        <p:txBody>
          <a:bodyPr/>
          <a:lstStyle/>
          <a:p>
            <a:endParaRPr lang="en-US"/>
          </a:p>
        </p:txBody>
      </p:sp>
      <p:sp>
        <p:nvSpPr>
          <p:cNvPr id="12" name="Text Placeholder 13">
            <a:extLst>
              <a:ext uri="{FF2B5EF4-FFF2-40B4-BE49-F238E27FC236}">
                <a16:creationId xmlns:a16="http://schemas.microsoft.com/office/drawing/2014/main" id="{6B427520-87EA-644B-AF80-E5FE47514AC6}"/>
              </a:ext>
            </a:extLst>
          </p:cNvPr>
          <p:cNvSpPr>
            <a:spLocks noGrp="1"/>
          </p:cNvSpPr>
          <p:nvPr>
            <p:ph type="body" sz="quarter" idx="19"/>
          </p:nvPr>
        </p:nvSpPr>
        <p:spPr>
          <a:xfrm>
            <a:off x="4225925" y="5753100"/>
            <a:ext cx="3760788" cy="282575"/>
          </a:xfrm>
        </p:spPr>
        <p:txBody>
          <a:bodyPr>
            <a:noAutofit/>
          </a:bodyPr>
          <a:lstStyle>
            <a:lvl1pPr>
              <a:defRPr sz="1200" b="1" cap="all" baseline="0"/>
            </a:lvl1pPr>
            <a:lvl2pPr marL="0" indent="0">
              <a:buFontTx/>
              <a:buNone/>
              <a:tabLst/>
              <a:defRPr sz="1200" b="1" cap="all" baseline="0"/>
            </a:lvl2pPr>
            <a:lvl3pPr marL="0" indent="0">
              <a:buFontTx/>
              <a:buNone/>
              <a:tabLst/>
              <a:defRPr sz="1200"/>
            </a:lvl3pPr>
            <a:lvl4pPr marL="0" indent="0">
              <a:buFontTx/>
              <a:buNone/>
              <a:tabLst/>
              <a:defRPr sz="1200"/>
            </a:lvl4pPr>
            <a:lvl5pPr marL="0" indent="0">
              <a:buFontTx/>
              <a:buNone/>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9BF1C567-1ED2-384F-A94D-5752BA2E6554}"/>
              </a:ext>
            </a:extLst>
          </p:cNvPr>
          <p:cNvSpPr>
            <a:spLocks noGrp="1"/>
          </p:cNvSpPr>
          <p:nvPr>
            <p:ph type="body" sz="quarter" idx="20"/>
          </p:nvPr>
        </p:nvSpPr>
        <p:spPr>
          <a:xfrm>
            <a:off x="8099425" y="5753100"/>
            <a:ext cx="3760788" cy="282575"/>
          </a:xfrm>
        </p:spPr>
        <p:txBody>
          <a:bodyPr>
            <a:noAutofit/>
          </a:bodyPr>
          <a:lstStyle>
            <a:lvl1pPr>
              <a:defRPr sz="1200" b="1" cap="all" baseline="0"/>
            </a:lvl1pPr>
            <a:lvl2pPr marL="0" indent="0">
              <a:buFontTx/>
              <a:buNone/>
              <a:tabLst/>
              <a:defRPr sz="1200" b="1" cap="all" baseline="0"/>
            </a:lvl2pPr>
            <a:lvl3pPr marL="0" indent="0">
              <a:buFontTx/>
              <a:buNone/>
              <a:tabLst/>
              <a:defRPr sz="1200"/>
            </a:lvl3pPr>
            <a:lvl4pPr marL="0" indent="0">
              <a:buFontTx/>
              <a:buNone/>
              <a:tabLst/>
              <a:defRPr sz="1200"/>
            </a:lvl4pPr>
            <a:lvl5pPr marL="0" indent="0">
              <a:buFontTx/>
              <a:buNone/>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a:extLst>
              <a:ext uri="{FF2B5EF4-FFF2-40B4-BE49-F238E27FC236}">
                <a16:creationId xmlns:a16="http://schemas.microsoft.com/office/drawing/2014/main" id="{B075425D-B12B-4A41-8BC0-100168ECBD6B}"/>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442987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image with title and black 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8A48080-CFFA-6B40-8C63-9846472B922B}"/>
              </a:ext>
            </a:extLst>
          </p:cNvPr>
          <p:cNvSpPr>
            <a:spLocks noGrp="1"/>
          </p:cNvSpPr>
          <p:nvPr>
            <p:ph type="pic" sz="quarter" idx="14"/>
          </p:nvPr>
        </p:nvSpPr>
        <p:spPr>
          <a:xfrm>
            <a:off x="0" y="0"/>
            <a:ext cx="12192000" cy="6858000"/>
          </a:xfrm>
          <a:solidFill>
            <a:schemeClr val="bg1">
              <a:lumMod val="95000"/>
            </a:schemeClr>
          </a:solidFill>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BCDEE0A6-592B-1D4B-BE47-CBE2064D89FC}" type="datetime3">
              <a:rPr lang="en-US" smtClean="0"/>
              <a:t>5 November 2019</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9" name="Text Placeholder 8">
            <a:extLst>
              <a:ext uri="{FF2B5EF4-FFF2-40B4-BE49-F238E27FC236}">
                <a16:creationId xmlns:a16="http://schemas.microsoft.com/office/drawing/2014/main" id="{2D8D725D-0795-4D47-9DB2-E970319D9D83}"/>
              </a:ext>
            </a:extLst>
          </p:cNvPr>
          <p:cNvSpPr>
            <a:spLocks noGrp="1"/>
          </p:cNvSpPr>
          <p:nvPr>
            <p:ph type="body" sz="quarter" idx="13"/>
          </p:nvPr>
        </p:nvSpPr>
        <p:spPr>
          <a:xfrm>
            <a:off x="314325" y="1638300"/>
            <a:ext cx="3760788" cy="3424238"/>
          </a:xfrm>
        </p:spPr>
        <p:txBody>
          <a:bodyPr>
            <a:normAutofit/>
          </a:bodyPr>
          <a:lstStyle>
            <a:lvl1pPr>
              <a:defRPr sz="1600"/>
            </a:lvl1pPr>
            <a:lvl2pPr marL="228600" indent="-228600">
              <a:tabLst/>
              <a:defRPr sz="1600"/>
            </a:lvl2pPr>
            <a:lvl3pPr marL="457200" indent="-228600">
              <a:tabLst/>
              <a:defRPr sz="1600"/>
            </a:lvl3pPr>
            <a:lvl4pPr marL="736600" indent="-228600">
              <a:tabLst/>
              <a:defRPr sz="1600"/>
            </a:lvl4pPr>
            <a:lvl5pPr marL="965200" indent="-228600">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C9546374-D172-1A44-B0B6-9C697F410989}"/>
              </a:ext>
            </a:extLst>
          </p:cNvPr>
          <p:cNvPicPr>
            <a:picLocks noChangeAspect="1"/>
          </p:cNvPicPr>
          <p:nvPr userDrawn="1"/>
        </p:nvPicPr>
        <p:blipFill>
          <a:blip r:embed="rId2"/>
          <a:srcRect/>
          <a:stretch/>
        </p:blipFill>
        <p:spPr>
          <a:xfrm>
            <a:off x="215589" y="6248181"/>
            <a:ext cx="411480" cy="411480"/>
          </a:xfrm>
          <a:prstGeom prst="rect">
            <a:avLst/>
          </a:prstGeom>
        </p:spPr>
      </p:pic>
    </p:spTree>
    <p:extLst>
      <p:ext uri="{BB962C8B-B14F-4D97-AF65-F5344CB8AC3E}">
        <p14:creationId xmlns:p14="http://schemas.microsoft.com/office/powerpoint/2010/main" val="214131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ull image with title and white 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8A48080-CFFA-6B40-8C63-9846472B922B}"/>
              </a:ext>
            </a:extLst>
          </p:cNvPr>
          <p:cNvSpPr>
            <a:spLocks noGrp="1"/>
          </p:cNvSpPr>
          <p:nvPr>
            <p:ph type="pic" sz="quarter" idx="14"/>
          </p:nvPr>
        </p:nvSpPr>
        <p:spPr>
          <a:xfrm>
            <a:off x="0" y="0"/>
            <a:ext cx="12192000" cy="6858000"/>
          </a:xfrm>
          <a:solidFill>
            <a:schemeClr val="bg1">
              <a:lumMod val="95000"/>
            </a:schemeClr>
          </a:solidFill>
        </p:spPr>
        <p:txBody>
          <a:bodyPr/>
          <a:lstStyle/>
          <a:p>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533ACD63-CEFE-0742-A49C-23CB2A8A6E13}" type="datetime3">
              <a:rPr lang="en-US" smtClean="0"/>
              <a:t>5 November 2019</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9" name="Text Placeholder 8">
            <a:extLst>
              <a:ext uri="{FF2B5EF4-FFF2-40B4-BE49-F238E27FC236}">
                <a16:creationId xmlns:a16="http://schemas.microsoft.com/office/drawing/2014/main" id="{2D8D725D-0795-4D47-9DB2-E970319D9D83}"/>
              </a:ext>
            </a:extLst>
          </p:cNvPr>
          <p:cNvSpPr>
            <a:spLocks noGrp="1"/>
          </p:cNvSpPr>
          <p:nvPr>
            <p:ph type="body" sz="quarter" idx="13"/>
          </p:nvPr>
        </p:nvSpPr>
        <p:spPr>
          <a:xfrm>
            <a:off x="314325" y="1638300"/>
            <a:ext cx="3760788" cy="3424238"/>
          </a:xfrm>
        </p:spPr>
        <p:txBody>
          <a:bodyPr>
            <a:normAutofit/>
          </a:bodyPr>
          <a:lstStyle>
            <a:lvl1pPr>
              <a:defRPr sz="1600">
                <a:solidFill>
                  <a:schemeClr val="bg1"/>
                </a:solidFill>
              </a:defRPr>
            </a:lvl1pPr>
            <a:lvl2pPr marL="228600" indent="-228600">
              <a:tabLst/>
              <a:defRPr sz="1600">
                <a:solidFill>
                  <a:schemeClr val="bg1"/>
                </a:solidFill>
              </a:defRPr>
            </a:lvl2pPr>
            <a:lvl3pPr marL="457200" indent="-228600">
              <a:tabLst/>
              <a:defRPr sz="1600">
                <a:solidFill>
                  <a:schemeClr val="bg1"/>
                </a:solidFill>
              </a:defRPr>
            </a:lvl3pPr>
            <a:lvl4pPr marL="736600" indent="-228600">
              <a:tabLst/>
              <a:defRPr sz="1600">
                <a:solidFill>
                  <a:schemeClr val="bg1"/>
                </a:solidFill>
              </a:defRPr>
            </a:lvl4pPr>
            <a:lvl5pPr marL="965200" indent="-228600">
              <a:tabLst/>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C9546374-D172-1A44-B0B6-9C697F410989}"/>
              </a:ext>
            </a:extLst>
          </p:cNvPr>
          <p:cNvPicPr>
            <a:picLocks noChangeAspect="1"/>
          </p:cNvPicPr>
          <p:nvPr userDrawn="1"/>
        </p:nvPicPr>
        <p:blipFill>
          <a:blip r:embed="rId2"/>
          <a:srcRect/>
          <a:stretch/>
        </p:blipFill>
        <p:spPr>
          <a:xfrm>
            <a:off x="215589" y="6248181"/>
            <a:ext cx="411480" cy="411480"/>
          </a:xfrm>
          <a:prstGeom prst="rect">
            <a:avLst/>
          </a:prstGeom>
        </p:spPr>
      </p:pic>
    </p:spTree>
    <p:extLst>
      <p:ext uri="{BB962C8B-B14F-4D97-AF65-F5344CB8AC3E}">
        <p14:creationId xmlns:p14="http://schemas.microsoft.com/office/powerpoint/2010/main" val="727949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B2E09-5AA7-F94D-929B-98BBF584D59A}" type="datetime3">
              <a:rPr lang="en-US" smtClean="0"/>
              <a:t>5 November 2019</a:t>
            </a:fld>
            <a:endParaRPr lang="en-US"/>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6973FCEF-5573-7E43-8272-70C9D66591DA}" type="slidenum">
              <a:rPr lang="en-US" smtClean="0"/>
              <a:t>‹#›</a:t>
            </a:fld>
            <a:endParaRPr lang="en-US"/>
          </a:p>
        </p:txBody>
      </p:sp>
      <p:pic>
        <p:nvPicPr>
          <p:cNvPr id="5" name="Picture 4">
            <a:extLst>
              <a:ext uri="{FF2B5EF4-FFF2-40B4-BE49-F238E27FC236}">
                <a16:creationId xmlns:a16="http://schemas.microsoft.com/office/drawing/2014/main" id="{0B0D3AB9-F724-D04B-B27D-A67C8C802C23}"/>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1720120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AGE TANGERINE">
    <p:bg>
      <p:bgPr>
        <a:solidFill>
          <a:srgbClr val="FF610D"/>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B5DBBAE-2EFD-2244-9EB2-5B025B1584F2}"/>
              </a:ext>
            </a:extLst>
          </p:cNvPr>
          <p:cNvSpPr/>
          <p:nvPr userDrawn="1"/>
        </p:nvSpPr>
        <p:spPr>
          <a:xfrm>
            <a:off x="0" y="6080499"/>
            <a:ext cx="764088" cy="764088"/>
          </a:xfrm>
          <a:prstGeom prst="rect">
            <a:avLst/>
          </a:prstGeom>
          <a:solidFill>
            <a:srgbClr val="FF6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1"/>
                </a:solidFill>
              </a:defRPr>
            </a:lvl1pPr>
          </a:lstStyle>
          <a:p>
            <a:fld id="{34F07272-15A4-0748-999E-8D6BECC86814}" type="datetime3">
              <a:rPr lang="en-US" smtClean="0"/>
              <a:t>5 November 2019</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8" name="Text Placeholder 7">
            <a:extLst>
              <a:ext uri="{FF2B5EF4-FFF2-40B4-BE49-F238E27FC236}">
                <a16:creationId xmlns:a16="http://schemas.microsoft.com/office/drawing/2014/main" id="{0F3524E7-4CDC-944D-AA11-FA206C0D2802}"/>
              </a:ext>
            </a:extLst>
          </p:cNvPr>
          <p:cNvSpPr>
            <a:spLocks noGrp="1"/>
          </p:cNvSpPr>
          <p:nvPr>
            <p:ph type="body" sz="quarter" idx="13" hasCustomPrompt="1"/>
          </p:nvPr>
        </p:nvSpPr>
        <p:spPr>
          <a:xfrm>
            <a:off x="314326" y="341313"/>
            <a:ext cx="4740274" cy="1141412"/>
          </a:xfrm>
        </p:spPr>
        <p:txBody>
          <a:bodyPr/>
          <a:lstStyle>
            <a:lvl1pPr marL="242888" indent="-227013">
              <a:lnSpc>
                <a:spcPts val="3600"/>
              </a:lnSpc>
              <a:tabLst/>
              <a:defRPr sz="3200" cap="none" baseline="0">
                <a:solidFill>
                  <a:schemeClr val="bg1"/>
                </a:solidFill>
              </a:defRPr>
            </a:lvl1pPr>
            <a:lvl2pPr marL="242888" indent="0">
              <a:spcBef>
                <a:spcPts val="600"/>
              </a:spcBef>
              <a:buFontTx/>
              <a:buNone/>
              <a:tabLst/>
              <a:defRPr sz="1400" b="1" cap="all" baseline="0">
                <a:solidFill>
                  <a:schemeClr val="bg1"/>
                </a:solidFill>
              </a:defRPr>
            </a:lvl2pPr>
            <a:lvl3pPr marL="242888" indent="0">
              <a:buFontTx/>
              <a:buNone/>
              <a:tabLst/>
              <a:defRPr sz="1400" cap="all" baseline="0">
                <a:solidFill>
                  <a:schemeClr val="bg1"/>
                </a:solidFill>
              </a:defRPr>
            </a:lvl3pPr>
            <a:lvl4pPr marL="17463" indent="0">
              <a:buFontTx/>
              <a:buNone/>
              <a:tabLst/>
              <a:defRPr sz="3200">
                <a:solidFill>
                  <a:schemeClr val="bg1"/>
                </a:solidFill>
              </a:defRPr>
            </a:lvl4pPr>
            <a:lvl5pPr marL="17463" indent="0">
              <a:buFontTx/>
              <a:buNone/>
              <a:tabLst/>
              <a:defRPr sz="3200">
                <a:solidFill>
                  <a:schemeClr val="bg1"/>
                </a:solidFill>
              </a:defRPr>
            </a:lvl5pPr>
          </a:lstStyle>
          <a:p>
            <a:pPr lvl="0"/>
            <a:r>
              <a:rPr lang="en-US" dirty="0"/>
              <a:t>“	Quote</a:t>
            </a:r>
          </a:p>
          <a:p>
            <a:pPr lvl="1"/>
            <a:r>
              <a:rPr lang="en-US" dirty="0"/>
              <a:t>Name</a:t>
            </a:r>
          </a:p>
          <a:p>
            <a:pPr lvl="2"/>
            <a:r>
              <a:rPr lang="en-US" dirty="0"/>
              <a:t>title</a:t>
            </a:r>
          </a:p>
          <a:p>
            <a:pPr lvl="3"/>
            <a:r>
              <a:rPr lang="en-US" dirty="0"/>
              <a:t>Fourth level</a:t>
            </a:r>
          </a:p>
          <a:p>
            <a:pPr lvl="4"/>
            <a:r>
              <a:rPr lang="en-US" dirty="0"/>
              <a:t>Fifth level</a:t>
            </a:r>
          </a:p>
        </p:txBody>
      </p:sp>
      <p:pic>
        <p:nvPicPr>
          <p:cNvPr id="28" name="Picture 27">
            <a:extLst>
              <a:ext uri="{FF2B5EF4-FFF2-40B4-BE49-F238E27FC236}">
                <a16:creationId xmlns:a16="http://schemas.microsoft.com/office/drawing/2014/main" id="{4991EB33-F75D-054A-94BE-8BDD326911BD}"/>
              </a:ext>
            </a:extLst>
          </p:cNvPr>
          <p:cNvPicPr>
            <a:picLocks noChangeAspect="1"/>
          </p:cNvPicPr>
          <p:nvPr userDrawn="1"/>
        </p:nvPicPr>
        <p:blipFill>
          <a:blip r:embed="rId2"/>
          <a:stretch>
            <a:fillRect/>
          </a:stretch>
        </p:blipFill>
        <p:spPr>
          <a:xfrm>
            <a:off x="215589" y="6252363"/>
            <a:ext cx="411480" cy="403116"/>
          </a:xfrm>
          <a:prstGeom prst="rect">
            <a:avLst/>
          </a:prstGeom>
        </p:spPr>
      </p:pic>
      <p:pic>
        <p:nvPicPr>
          <p:cNvPr id="31" name="Picture 30">
            <a:extLst>
              <a:ext uri="{FF2B5EF4-FFF2-40B4-BE49-F238E27FC236}">
                <a16:creationId xmlns:a16="http://schemas.microsoft.com/office/drawing/2014/main" id="{0B687291-9924-8545-A6D8-FB45F24DE9A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151562" y="-1144839"/>
            <a:ext cx="7139894" cy="7139894"/>
          </a:xfrm>
          <a:prstGeom prst="rect">
            <a:avLst/>
          </a:prstGeom>
        </p:spPr>
      </p:pic>
    </p:spTree>
    <p:extLst>
      <p:ext uri="{BB962C8B-B14F-4D97-AF65-F5344CB8AC3E}">
        <p14:creationId xmlns:p14="http://schemas.microsoft.com/office/powerpoint/2010/main" val="4261430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AGE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DBA39E-56F5-BC41-88A8-C93F16A84D6C}"/>
              </a:ext>
            </a:extLst>
          </p:cNvPr>
          <p:cNvSpPr>
            <a:spLocks noGrp="1"/>
          </p:cNvSpPr>
          <p:nvPr>
            <p:ph type="pic" sz="quarter" idx="14"/>
          </p:nvPr>
        </p:nvSpPr>
        <p:spPr>
          <a:xfrm>
            <a:off x="4191000" y="0"/>
            <a:ext cx="8001000" cy="6858000"/>
          </a:xfrm>
          <a:solidFill>
            <a:schemeClr val="bg1">
              <a:lumMod val="85000"/>
            </a:schemeClr>
          </a:solidFill>
        </p:spPr>
        <p:txBody>
          <a:bodyPr/>
          <a:lstStyle/>
          <a:p>
            <a:endParaRPr lang="en-US"/>
          </a:p>
        </p:txBody>
      </p:sp>
      <p:sp>
        <p:nvSpPr>
          <p:cNvPr id="2" name="Date Placeholder 1"/>
          <p:cNvSpPr>
            <a:spLocks noGrp="1"/>
          </p:cNvSpPr>
          <p:nvPr>
            <p:ph type="dt" sz="half" idx="10"/>
          </p:nvPr>
        </p:nvSpPr>
        <p:spPr/>
        <p:txBody>
          <a:bodyPr/>
          <a:lstStyle>
            <a:lvl1pPr>
              <a:defRPr>
                <a:solidFill>
                  <a:schemeClr val="bg1"/>
                </a:solidFill>
              </a:defRPr>
            </a:lvl1pPr>
          </a:lstStyle>
          <a:p>
            <a:fld id="{D6F8964B-446E-124E-9C40-795014D96DC3}" type="datetime3">
              <a:rPr lang="en-US" smtClean="0"/>
              <a:t>5 November 2019</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8" name="Text Placeholder 7">
            <a:extLst>
              <a:ext uri="{FF2B5EF4-FFF2-40B4-BE49-F238E27FC236}">
                <a16:creationId xmlns:a16="http://schemas.microsoft.com/office/drawing/2014/main" id="{0F3524E7-4CDC-944D-AA11-FA206C0D2802}"/>
              </a:ext>
            </a:extLst>
          </p:cNvPr>
          <p:cNvSpPr>
            <a:spLocks noGrp="1"/>
          </p:cNvSpPr>
          <p:nvPr>
            <p:ph type="body" sz="quarter" idx="13" hasCustomPrompt="1"/>
          </p:nvPr>
        </p:nvSpPr>
        <p:spPr>
          <a:xfrm>
            <a:off x="314326" y="341313"/>
            <a:ext cx="3760787" cy="1141412"/>
          </a:xfrm>
        </p:spPr>
        <p:txBody>
          <a:bodyPr/>
          <a:lstStyle>
            <a:lvl1pPr marL="242888" indent="-227013">
              <a:lnSpc>
                <a:spcPts val="4200"/>
              </a:lnSpc>
              <a:tabLst/>
              <a:defRPr sz="3200" cap="none" baseline="0">
                <a:solidFill>
                  <a:schemeClr val="tx1"/>
                </a:solidFill>
              </a:defRPr>
            </a:lvl1pPr>
            <a:lvl2pPr marL="242888" indent="0">
              <a:spcBef>
                <a:spcPts val="600"/>
              </a:spcBef>
              <a:buFontTx/>
              <a:buNone/>
              <a:tabLst/>
              <a:defRPr sz="1400" b="1" cap="all" baseline="0">
                <a:solidFill>
                  <a:schemeClr val="tx1"/>
                </a:solidFill>
              </a:defRPr>
            </a:lvl2pPr>
            <a:lvl3pPr marL="242888" indent="0">
              <a:buFontTx/>
              <a:buNone/>
              <a:tabLst/>
              <a:defRPr sz="1400" cap="all" baseline="0">
                <a:solidFill>
                  <a:schemeClr val="tx1"/>
                </a:solidFill>
              </a:defRPr>
            </a:lvl3pPr>
            <a:lvl4pPr marL="17463" indent="0">
              <a:buFontTx/>
              <a:buNone/>
              <a:tabLst/>
              <a:defRPr sz="3200">
                <a:solidFill>
                  <a:schemeClr val="tx1"/>
                </a:solidFill>
              </a:defRPr>
            </a:lvl4pPr>
            <a:lvl5pPr marL="17463" indent="0">
              <a:buFontTx/>
              <a:buNone/>
              <a:tabLst/>
              <a:defRPr sz="3200">
                <a:solidFill>
                  <a:schemeClr val="tx1"/>
                </a:solidFill>
              </a:defRPr>
            </a:lvl5pPr>
          </a:lstStyle>
          <a:p>
            <a:pPr lvl="0"/>
            <a:r>
              <a:rPr lang="en-US" dirty="0"/>
              <a:t>“	Quote</a:t>
            </a:r>
          </a:p>
          <a:p>
            <a:pPr lvl="1"/>
            <a:r>
              <a:rPr lang="en-US" dirty="0"/>
              <a:t>Name</a:t>
            </a:r>
          </a:p>
          <a:p>
            <a:pPr lvl="2"/>
            <a:r>
              <a:rPr lang="en-US" dirty="0"/>
              <a:t>title</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D743DB0-03C3-EA4B-AABE-F0DF4F962676}"/>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49981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VER 3 SYMBOL">
    <p:bg>
      <p:bgPr>
        <a:solidFill>
          <a:srgbClr val="FF610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6D46D6-D37D-4B4A-924C-A585A46BCDD0}"/>
              </a:ext>
            </a:extLst>
          </p:cNvPr>
          <p:cNvPicPr>
            <a:picLocks noChangeAspect="1"/>
          </p:cNvPicPr>
          <p:nvPr userDrawn="1"/>
        </p:nvPicPr>
        <p:blipFill>
          <a:blip r:embed="rId2"/>
          <a:stretch>
            <a:fillRect/>
          </a:stretch>
        </p:blipFill>
        <p:spPr>
          <a:xfrm>
            <a:off x="8466" y="99135"/>
            <a:ext cx="2714123" cy="1052948"/>
          </a:xfrm>
          <a:prstGeom prst="rect">
            <a:avLst/>
          </a:prstGeom>
        </p:spPr>
      </p:pic>
      <p:sp>
        <p:nvSpPr>
          <p:cNvPr id="2" name="Title 1"/>
          <p:cNvSpPr>
            <a:spLocks noGrp="1"/>
          </p:cNvSpPr>
          <p:nvPr>
            <p:ph type="title" hasCustomPrompt="1"/>
          </p:nvPr>
        </p:nvSpPr>
        <p:spPr>
          <a:xfrm>
            <a:off x="314326" y="1734906"/>
            <a:ext cx="3760788" cy="1719262"/>
          </a:xfrm>
        </p:spPr>
        <p:txBody>
          <a:bodyPr anchor="b"/>
          <a:lstStyle>
            <a:lvl1pPr>
              <a:lnSpc>
                <a:spcPts val="3200"/>
              </a:lnSpc>
              <a:defRPr sz="2800" cap="all" baseline="0">
                <a:solidFill>
                  <a:schemeClr val="bg1"/>
                </a:solidFill>
              </a:defRPr>
            </a:lvl1pPr>
          </a:lstStyle>
          <a:p>
            <a:r>
              <a:rPr lang="en-US" dirty="0"/>
              <a:t>Presentation title</a:t>
            </a:r>
          </a:p>
        </p:txBody>
      </p:sp>
      <p:sp>
        <p:nvSpPr>
          <p:cNvPr id="3" name="Text Placeholder 2"/>
          <p:cNvSpPr>
            <a:spLocks noGrp="1"/>
          </p:cNvSpPr>
          <p:nvPr>
            <p:ph type="body" idx="1" hasCustomPrompt="1"/>
          </p:nvPr>
        </p:nvSpPr>
        <p:spPr>
          <a:xfrm>
            <a:off x="314326" y="3608388"/>
            <a:ext cx="3760788" cy="473075"/>
          </a:xfrm>
        </p:spPr>
        <p:txBody>
          <a:bodyPr>
            <a:norm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Presentation subtitle</a:t>
            </a:r>
          </a:p>
        </p:txBody>
      </p:sp>
      <p:sp>
        <p:nvSpPr>
          <p:cNvPr id="13" name="Text Placeholder 12">
            <a:extLst>
              <a:ext uri="{FF2B5EF4-FFF2-40B4-BE49-F238E27FC236}">
                <a16:creationId xmlns:a16="http://schemas.microsoft.com/office/drawing/2014/main" id="{9DB4343E-05BA-9F40-A6AA-424EEF5104D8}"/>
              </a:ext>
            </a:extLst>
          </p:cNvPr>
          <p:cNvSpPr>
            <a:spLocks noGrp="1"/>
          </p:cNvSpPr>
          <p:nvPr>
            <p:ph type="body" sz="quarter" idx="13"/>
          </p:nvPr>
        </p:nvSpPr>
        <p:spPr>
          <a:xfrm>
            <a:off x="314325" y="5603875"/>
            <a:ext cx="3760788" cy="431800"/>
          </a:xfrm>
        </p:spPr>
        <p:txBody>
          <a:bodyPr>
            <a:noAutofit/>
          </a:bodyPr>
          <a:lstStyle>
            <a:lvl1pPr>
              <a:defRPr sz="1000">
                <a:solidFill>
                  <a:schemeClr val="bg1"/>
                </a:solidFill>
              </a:defRPr>
            </a:lvl1pPr>
            <a:lvl2pPr marL="7938" indent="0">
              <a:buNone/>
              <a:tabLst/>
              <a:defRPr sz="1000" cap="all" baseline="0">
                <a:solidFill>
                  <a:schemeClr val="bg1"/>
                </a:solidFill>
              </a:defRPr>
            </a:lvl2pPr>
            <a:lvl3pPr marL="258763" indent="-258763">
              <a:tabLst/>
              <a:defRPr sz="1000">
                <a:solidFill>
                  <a:schemeClr val="bg1"/>
                </a:solidFill>
              </a:defRPr>
            </a:lvl3pPr>
            <a:lvl4pPr marL="517525" indent="-250825">
              <a:tabLst/>
              <a:defRPr sz="1000">
                <a:solidFill>
                  <a:schemeClr val="bg1"/>
                </a:solidFill>
              </a:defRPr>
            </a:lvl4pPr>
            <a:lvl5pPr marL="742950" indent="-209550">
              <a:tabLst/>
              <a:defRPr sz="1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B8B6615C-F950-1A48-ABE9-B6CBA87EB5C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151564" y="304802"/>
            <a:ext cx="5730874" cy="5730874"/>
          </a:xfrm>
          <a:prstGeom prst="rect">
            <a:avLst/>
          </a:prstGeom>
        </p:spPr>
      </p:pic>
    </p:spTree>
    <p:extLst>
      <p:ext uri="{BB962C8B-B14F-4D97-AF65-F5344CB8AC3E}">
        <p14:creationId xmlns:p14="http://schemas.microsoft.com/office/powerpoint/2010/main" val="1917183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AGE FULL IMAG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A68A428-BAF3-514A-BD02-2396365EE3F0}"/>
              </a:ext>
            </a:extLst>
          </p:cNvPr>
          <p:cNvSpPr>
            <a:spLocks noGrp="1"/>
          </p:cNvSpPr>
          <p:nvPr>
            <p:ph type="pic" sz="quarter" idx="14"/>
          </p:nvPr>
        </p:nvSpPr>
        <p:spPr>
          <a:xfrm>
            <a:off x="0" y="0"/>
            <a:ext cx="12192000" cy="6858000"/>
          </a:xfrm>
          <a:solidFill>
            <a:schemeClr val="bg1">
              <a:lumMod val="95000"/>
            </a:schemeClr>
          </a:solidFill>
        </p:spPr>
        <p:txBody>
          <a:bodyPr/>
          <a:lstStyle/>
          <a:p>
            <a:endParaRPr lang="en-US" dirty="0"/>
          </a:p>
        </p:txBody>
      </p:sp>
      <p:sp>
        <p:nvSpPr>
          <p:cNvPr id="2" name="Date Placeholder 1"/>
          <p:cNvSpPr>
            <a:spLocks noGrp="1"/>
          </p:cNvSpPr>
          <p:nvPr>
            <p:ph type="dt" sz="half" idx="10"/>
          </p:nvPr>
        </p:nvSpPr>
        <p:spPr/>
        <p:txBody>
          <a:bodyPr/>
          <a:lstStyle>
            <a:lvl1pPr>
              <a:defRPr>
                <a:solidFill>
                  <a:schemeClr val="bg1"/>
                </a:solidFill>
              </a:defRPr>
            </a:lvl1pPr>
          </a:lstStyle>
          <a:p>
            <a:fld id="{568043CF-4FB5-F147-9BE4-BDE679ABC9CD}" type="datetime3">
              <a:rPr lang="en-US" smtClean="0"/>
              <a:t>5 November 2019</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8" name="Text Placeholder 7">
            <a:extLst>
              <a:ext uri="{FF2B5EF4-FFF2-40B4-BE49-F238E27FC236}">
                <a16:creationId xmlns:a16="http://schemas.microsoft.com/office/drawing/2014/main" id="{0F3524E7-4CDC-944D-AA11-FA206C0D2802}"/>
              </a:ext>
            </a:extLst>
          </p:cNvPr>
          <p:cNvSpPr>
            <a:spLocks noGrp="1"/>
          </p:cNvSpPr>
          <p:nvPr>
            <p:ph type="body" sz="quarter" idx="13" hasCustomPrompt="1"/>
          </p:nvPr>
        </p:nvSpPr>
        <p:spPr>
          <a:xfrm>
            <a:off x="314326" y="341313"/>
            <a:ext cx="3760787" cy="1141412"/>
          </a:xfrm>
        </p:spPr>
        <p:txBody>
          <a:bodyPr/>
          <a:lstStyle>
            <a:lvl1pPr marL="242888" indent="-227013">
              <a:lnSpc>
                <a:spcPts val="4200"/>
              </a:lnSpc>
              <a:tabLst/>
              <a:defRPr sz="3200" cap="none" baseline="0">
                <a:solidFill>
                  <a:schemeClr val="bg1"/>
                </a:solidFill>
              </a:defRPr>
            </a:lvl1pPr>
            <a:lvl2pPr marL="242888" indent="0">
              <a:spcBef>
                <a:spcPts val="600"/>
              </a:spcBef>
              <a:buFontTx/>
              <a:buNone/>
              <a:tabLst/>
              <a:defRPr sz="1400" b="1" cap="all" baseline="0">
                <a:solidFill>
                  <a:schemeClr val="bg1"/>
                </a:solidFill>
              </a:defRPr>
            </a:lvl2pPr>
            <a:lvl3pPr marL="242888" indent="0">
              <a:buFontTx/>
              <a:buNone/>
              <a:tabLst/>
              <a:defRPr sz="1400" cap="all" baseline="0">
                <a:solidFill>
                  <a:schemeClr val="bg1"/>
                </a:solidFill>
              </a:defRPr>
            </a:lvl3pPr>
            <a:lvl4pPr marL="17463" indent="0">
              <a:buFontTx/>
              <a:buNone/>
              <a:tabLst/>
              <a:defRPr sz="3200">
                <a:solidFill>
                  <a:schemeClr val="bg1"/>
                </a:solidFill>
              </a:defRPr>
            </a:lvl4pPr>
            <a:lvl5pPr marL="17463" indent="0">
              <a:buFontTx/>
              <a:buNone/>
              <a:tabLst/>
              <a:defRPr sz="3200">
                <a:solidFill>
                  <a:schemeClr val="bg1"/>
                </a:solidFill>
              </a:defRPr>
            </a:lvl5pPr>
          </a:lstStyle>
          <a:p>
            <a:pPr lvl="0"/>
            <a:r>
              <a:rPr lang="en-US" dirty="0"/>
              <a:t>“	Quote</a:t>
            </a:r>
          </a:p>
          <a:p>
            <a:pPr lvl="1"/>
            <a:r>
              <a:rPr lang="en-US" dirty="0"/>
              <a:t>Name</a:t>
            </a:r>
          </a:p>
          <a:p>
            <a:pPr lvl="2"/>
            <a:r>
              <a:rPr lang="en-US" dirty="0"/>
              <a:t>title</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B08A9B9B-B774-F84D-9A19-C9EDEEAC97CD}"/>
              </a:ext>
            </a:extLst>
          </p:cNvPr>
          <p:cNvPicPr>
            <a:picLocks noChangeAspect="1"/>
          </p:cNvPicPr>
          <p:nvPr userDrawn="1"/>
        </p:nvPicPr>
        <p:blipFill>
          <a:blip r:embed="rId2"/>
          <a:stretch>
            <a:fillRect/>
          </a:stretch>
        </p:blipFill>
        <p:spPr>
          <a:xfrm>
            <a:off x="215589" y="6248181"/>
            <a:ext cx="411480" cy="411480"/>
          </a:xfrm>
          <a:prstGeom prst="rect">
            <a:avLst/>
          </a:prstGeom>
        </p:spPr>
      </p:pic>
      <p:grpSp>
        <p:nvGrpSpPr>
          <p:cNvPr id="5" name="Group 4">
            <a:extLst>
              <a:ext uri="{FF2B5EF4-FFF2-40B4-BE49-F238E27FC236}">
                <a16:creationId xmlns:a16="http://schemas.microsoft.com/office/drawing/2014/main" id="{C841C66C-493B-8E46-9A15-65D277F7035C}"/>
              </a:ext>
            </a:extLst>
          </p:cNvPr>
          <p:cNvGrpSpPr/>
          <p:nvPr userDrawn="1"/>
        </p:nvGrpSpPr>
        <p:grpSpPr>
          <a:xfrm>
            <a:off x="8087519" y="292894"/>
            <a:ext cx="3791004" cy="5788598"/>
            <a:chOff x="8087519" y="292894"/>
            <a:chExt cx="3791004" cy="5788598"/>
          </a:xfrm>
        </p:grpSpPr>
        <p:pic>
          <p:nvPicPr>
            <p:cNvPr id="9" name="Picture 8">
              <a:extLst>
                <a:ext uri="{FF2B5EF4-FFF2-40B4-BE49-F238E27FC236}">
                  <a16:creationId xmlns:a16="http://schemas.microsoft.com/office/drawing/2014/main" id="{63522E1C-1301-0448-B26E-22AB81CB0152}"/>
                </a:ext>
              </a:extLst>
            </p:cNvPr>
            <p:cNvPicPr>
              <a:picLocks noChangeAspect="1"/>
            </p:cNvPicPr>
            <p:nvPr userDrawn="1"/>
          </p:nvPicPr>
          <p:blipFill>
            <a:blip r:embed="rId3"/>
            <a:stretch>
              <a:fillRect/>
            </a:stretch>
          </p:blipFill>
          <p:spPr>
            <a:xfrm>
              <a:off x="10047285" y="5187550"/>
              <a:ext cx="863600" cy="863600"/>
            </a:xfrm>
            <a:prstGeom prst="rect">
              <a:avLst/>
            </a:prstGeom>
          </p:spPr>
        </p:pic>
        <p:pic>
          <p:nvPicPr>
            <p:cNvPr id="10" name="Picture 9">
              <a:extLst>
                <a:ext uri="{FF2B5EF4-FFF2-40B4-BE49-F238E27FC236}">
                  <a16:creationId xmlns:a16="http://schemas.microsoft.com/office/drawing/2014/main" id="{C0C32B95-5454-0F45-91FC-4B9C3F2E5656}"/>
                </a:ext>
              </a:extLst>
            </p:cNvPr>
            <p:cNvPicPr>
              <a:picLocks noChangeAspect="1"/>
            </p:cNvPicPr>
            <p:nvPr userDrawn="1"/>
          </p:nvPicPr>
          <p:blipFill>
            <a:blip r:embed="rId4"/>
            <a:stretch>
              <a:fillRect/>
            </a:stretch>
          </p:blipFill>
          <p:spPr>
            <a:xfrm>
              <a:off x="11014070" y="3224893"/>
              <a:ext cx="864453" cy="864453"/>
            </a:xfrm>
            <a:prstGeom prst="rect">
              <a:avLst/>
            </a:prstGeom>
          </p:spPr>
        </p:pic>
        <p:pic>
          <p:nvPicPr>
            <p:cNvPr id="11" name="Picture 10">
              <a:extLst>
                <a:ext uri="{FF2B5EF4-FFF2-40B4-BE49-F238E27FC236}">
                  <a16:creationId xmlns:a16="http://schemas.microsoft.com/office/drawing/2014/main" id="{FC8DF3E4-C99C-F54D-9967-C9859511BC0C}"/>
                </a:ext>
              </a:extLst>
            </p:cNvPr>
            <p:cNvPicPr>
              <a:picLocks noChangeAspect="1"/>
            </p:cNvPicPr>
            <p:nvPr userDrawn="1"/>
          </p:nvPicPr>
          <p:blipFill>
            <a:blip r:embed="rId5"/>
            <a:stretch>
              <a:fillRect/>
            </a:stretch>
          </p:blipFill>
          <p:spPr>
            <a:xfrm>
              <a:off x="11014070" y="1302004"/>
              <a:ext cx="855663" cy="855663"/>
            </a:xfrm>
            <a:prstGeom prst="rect">
              <a:avLst/>
            </a:prstGeom>
          </p:spPr>
        </p:pic>
        <p:pic>
          <p:nvPicPr>
            <p:cNvPr id="12" name="Picture 11">
              <a:extLst>
                <a:ext uri="{FF2B5EF4-FFF2-40B4-BE49-F238E27FC236}">
                  <a16:creationId xmlns:a16="http://schemas.microsoft.com/office/drawing/2014/main" id="{A3C10FF9-D064-E549-8FFE-2967DFB3D6C4}"/>
                </a:ext>
              </a:extLst>
            </p:cNvPr>
            <p:cNvPicPr>
              <a:picLocks noChangeAspect="1"/>
            </p:cNvPicPr>
            <p:nvPr userDrawn="1"/>
          </p:nvPicPr>
          <p:blipFill>
            <a:blip r:embed="rId6"/>
            <a:stretch>
              <a:fillRect/>
            </a:stretch>
          </p:blipFill>
          <p:spPr>
            <a:xfrm>
              <a:off x="8087519" y="5232181"/>
              <a:ext cx="849311" cy="849311"/>
            </a:xfrm>
            <a:prstGeom prst="rect">
              <a:avLst/>
            </a:prstGeom>
          </p:spPr>
        </p:pic>
        <p:pic>
          <p:nvPicPr>
            <p:cNvPr id="13" name="Picture 12">
              <a:extLst>
                <a:ext uri="{FF2B5EF4-FFF2-40B4-BE49-F238E27FC236}">
                  <a16:creationId xmlns:a16="http://schemas.microsoft.com/office/drawing/2014/main" id="{ADCF404A-CD11-014B-850A-0DEFD74DCA05}"/>
                </a:ext>
              </a:extLst>
            </p:cNvPr>
            <p:cNvPicPr>
              <a:picLocks noChangeAspect="1"/>
            </p:cNvPicPr>
            <p:nvPr userDrawn="1"/>
          </p:nvPicPr>
          <p:blipFill>
            <a:blip r:embed="rId7">
              <a:lum bright="100000"/>
            </a:blip>
            <a:stretch>
              <a:fillRect/>
            </a:stretch>
          </p:blipFill>
          <p:spPr>
            <a:xfrm>
              <a:off x="9078118" y="1287463"/>
              <a:ext cx="849312" cy="849312"/>
            </a:xfrm>
            <a:prstGeom prst="rect">
              <a:avLst/>
            </a:prstGeom>
          </p:spPr>
        </p:pic>
        <p:pic>
          <p:nvPicPr>
            <p:cNvPr id="15" name="Picture 14">
              <a:extLst>
                <a:ext uri="{FF2B5EF4-FFF2-40B4-BE49-F238E27FC236}">
                  <a16:creationId xmlns:a16="http://schemas.microsoft.com/office/drawing/2014/main" id="{F6F0B838-2D08-FB4F-8A7C-9A51932B636B}"/>
                </a:ext>
              </a:extLst>
            </p:cNvPr>
            <p:cNvPicPr>
              <a:picLocks noChangeAspect="1"/>
            </p:cNvPicPr>
            <p:nvPr userDrawn="1"/>
          </p:nvPicPr>
          <p:blipFill>
            <a:blip r:embed="rId8">
              <a:lum bright="100000"/>
            </a:blip>
            <a:stretch>
              <a:fillRect/>
            </a:stretch>
          </p:blipFill>
          <p:spPr>
            <a:xfrm>
              <a:off x="10058347" y="292894"/>
              <a:ext cx="869156" cy="869156"/>
            </a:xfrm>
            <a:prstGeom prst="rect">
              <a:avLst/>
            </a:prstGeom>
          </p:spPr>
        </p:pic>
        <p:pic>
          <p:nvPicPr>
            <p:cNvPr id="16" name="Picture 15">
              <a:extLst>
                <a:ext uri="{FF2B5EF4-FFF2-40B4-BE49-F238E27FC236}">
                  <a16:creationId xmlns:a16="http://schemas.microsoft.com/office/drawing/2014/main" id="{900B4217-3240-DA45-9B16-53450D607F5C}"/>
                </a:ext>
              </a:extLst>
            </p:cNvPr>
            <p:cNvPicPr>
              <a:picLocks noChangeAspect="1"/>
            </p:cNvPicPr>
            <p:nvPr userDrawn="1"/>
          </p:nvPicPr>
          <p:blipFill>
            <a:blip r:embed="rId9"/>
            <a:stretch>
              <a:fillRect/>
            </a:stretch>
          </p:blipFill>
          <p:spPr>
            <a:xfrm>
              <a:off x="10044113" y="2262188"/>
              <a:ext cx="847725" cy="847725"/>
            </a:xfrm>
            <a:prstGeom prst="rect">
              <a:avLst/>
            </a:prstGeom>
          </p:spPr>
        </p:pic>
      </p:grpSp>
      <p:pic>
        <p:nvPicPr>
          <p:cNvPr id="17" name="Picture 16">
            <a:extLst>
              <a:ext uri="{FF2B5EF4-FFF2-40B4-BE49-F238E27FC236}">
                <a16:creationId xmlns:a16="http://schemas.microsoft.com/office/drawing/2014/main" id="{CC264453-9E96-4B4D-8061-6B43BEF90630}"/>
              </a:ext>
            </a:extLst>
          </p:cNvPr>
          <p:cNvPicPr>
            <a:picLocks noChangeAspect="1"/>
          </p:cNvPicPr>
          <p:nvPr userDrawn="1"/>
        </p:nvPicPr>
        <p:blipFill>
          <a:blip r:embed="rId10"/>
          <a:srcRect/>
          <a:stretch/>
        </p:blipFill>
        <p:spPr>
          <a:xfrm>
            <a:off x="212725" y="6249643"/>
            <a:ext cx="411480" cy="411480"/>
          </a:xfrm>
          <a:prstGeom prst="rect">
            <a:avLst/>
          </a:prstGeom>
        </p:spPr>
      </p:pic>
    </p:spTree>
    <p:extLst>
      <p:ext uri="{BB962C8B-B14F-4D97-AF65-F5344CB8AC3E}">
        <p14:creationId xmlns:p14="http://schemas.microsoft.com/office/powerpoint/2010/main" val="2172529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IVIDER BLUE MULTI">
    <p:bg>
      <p:bgPr>
        <a:solidFill>
          <a:srgbClr val="06BFE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9184" y="3236976"/>
            <a:ext cx="4842891" cy="961962"/>
          </a:xfrm>
        </p:spPr>
        <p:txBody>
          <a:bodyPr anchor="t" anchorCtr="0"/>
          <a:lstStyle>
            <a:lvl1pPr algn="l">
              <a:lnSpc>
                <a:spcPts val="5000"/>
              </a:lnSpc>
              <a:defRPr sz="4800" cap="all" baseline="0">
                <a:solidFill>
                  <a:schemeClr val="bg1"/>
                </a:solidFill>
              </a:defRPr>
            </a:lvl1pPr>
          </a:lstStyle>
          <a:p>
            <a:r>
              <a:rPr lang="en-US" dirty="0"/>
              <a:t>Thank you</a:t>
            </a:r>
          </a:p>
        </p:txBody>
      </p:sp>
      <p:sp>
        <p:nvSpPr>
          <p:cNvPr id="7" name="Rectangle 6">
            <a:extLst>
              <a:ext uri="{FF2B5EF4-FFF2-40B4-BE49-F238E27FC236}">
                <a16:creationId xmlns:a16="http://schemas.microsoft.com/office/drawing/2014/main" id="{6CA42439-A9CE-0B42-AF84-203A508965B7}"/>
              </a:ext>
            </a:extLst>
          </p:cNvPr>
          <p:cNvSpPr/>
          <p:nvPr userDrawn="1"/>
        </p:nvSpPr>
        <p:spPr>
          <a:xfrm>
            <a:off x="0" y="6080499"/>
            <a:ext cx="764088" cy="764088"/>
          </a:xfrm>
          <a:prstGeom prst="rect">
            <a:avLst/>
          </a:prstGeom>
          <a:solidFill>
            <a:srgbClr val="06B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C7D827-D31E-AE44-AD3E-AE621346A34C}"/>
              </a:ext>
            </a:extLst>
          </p:cNvPr>
          <p:cNvPicPr>
            <a:picLocks noChangeAspect="1"/>
          </p:cNvPicPr>
          <p:nvPr userDrawn="1"/>
        </p:nvPicPr>
        <p:blipFill>
          <a:blip r:embed="rId2"/>
          <a:stretch>
            <a:fillRect/>
          </a:stretch>
        </p:blipFill>
        <p:spPr>
          <a:xfrm>
            <a:off x="215589" y="6248181"/>
            <a:ext cx="411480" cy="411480"/>
          </a:xfrm>
          <a:prstGeom prst="rect">
            <a:avLst/>
          </a:prstGeom>
        </p:spPr>
      </p:pic>
      <p:sp>
        <p:nvSpPr>
          <p:cNvPr id="24" name="Rectangle 23">
            <a:extLst>
              <a:ext uri="{FF2B5EF4-FFF2-40B4-BE49-F238E27FC236}">
                <a16:creationId xmlns:a16="http://schemas.microsoft.com/office/drawing/2014/main" id="{FA4EF2AE-B99C-A040-A78B-F57F39D8501E}"/>
              </a:ext>
            </a:extLst>
          </p:cNvPr>
          <p:cNvSpPr/>
          <p:nvPr userDrawn="1"/>
        </p:nvSpPr>
        <p:spPr>
          <a:xfrm>
            <a:off x="16606" y="6093912"/>
            <a:ext cx="1032112" cy="764088"/>
          </a:xfrm>
          <a:prstGeom prst="rect">
            <a:avLst/>
          </a:prstGeom>
          <a:solidFill>
            <a:srgbClr val="05B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B5D8D5E-38DD-4949-8DF3-D38205889D58}"/>
              </a:ext>
            </a:extLst>
          </p:cNvPr>
          <p:cNvPicPr>
            <a:picLocks noChangeAspect="1"/>
          </p:cNvPicPr>
          <p:nvPr userDrawn="1"/>
        </p:nvPicPr>
        <p:blipFill>
          <a:blip r:embed="rId3"/>
          <a:stretch>
            <a:fillRect/>
          </a:stretch>
        </p:blipFill>
        <p:spPr>
          <a:xfrm>
            <a:off x="1120" y="-6221"/>
            <a:ext cx="3853415" cy="1494939"/>
          </a:xfrm>
          <a:prstGeom prst="rect">
            <a:avLst/>
          </a:prstGeom>
        </p:spPr>
      </p:pic>
      <p:grpSp>
        <p:nvGrpSpPr>
          <p:cNvPr id="3" name="Group 2">
            <a:extLst>
              <a:ext uri="{FF2B5EF4-FFF2-40B4-BE49-F238E27FC236}">
                <a16:creationId xmlns:a16="http://schemas.microsoft.com/office/drawing/2014/main" id="{FF9A745E-0F3C-6240-843B-4FACAEFA388B}"/>
              </a:ext>
            </a:extLst>
          </p:cNvPr>
          <p:cNvGrpSpPr/>
          <p:nvPr userDrawn="1"/>
        </p:nvGrpSpPr>
        <p:grpSpPr>
          <a:xfrm>
            <a:off x="5157165" y="258988"/>
            <a:ext cx="6733350" cy="5784225"/>
            <a:chOff x="5157165" y="258988"/>
            <a:chExt cx="6733350" cy="5784225"/>
          </a:xfrm>
        </p:grpSpPr>
        <p:pic>
          <p:nvPicPr>
            <p:cNvPr id="12" name="Picture 11">
              <a:extLst>
                <a:ext uri="{FF2B5EF4-FFF2-40B4-BE49-F238E27FC236}">
                  <a16:creationId xmlns:a16="http://schemas.microsoft.com/office/drawing/2014/main" id="{BC32C4C2-5012-8A4E-9976-D06B71975E4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1026915" y="3253101"/>
              <a:ext cx="863600" cy="863600"/>
            </a:xfrm>
            <a:prstGeom prst="rect">
              <a:avLst/>
            </a:prstGeom>
          </p:spPr>
        </p:pic>
        <p:pic>
          <p:nvPicPr>
            <p:cNvPr id="14" name="Picture 13">
              <a:extLst>
                <a:ext uri="{FF2B5EF4-FFF2-40B4-BE49-F238E27FC236}">
                  <a16:creationId xmlns:a16="http://schemas.microsoft.com/office/drawing/2014/main" id="{0127EC68-2C75-BA45-9985-62B9AA96206F}"/>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1017250" y="2252663"/>
              <a:ext cx="864453" cy="864453"/>
            </a:xfrm>
            <a:prstGeom prst="rect">
              <a:avLst/>
            </a:prstGeom>
          </p:spPr>
        </p:pic>
        <p:pic>
          <p:nvPicPr>
            <p:cNvPr id="18" name="Picture 17">
              <a:extLst>
                <a:ext uri="{FF2B5EF4-FFF2-40B4-BE49-F238E27FC236}">
                  <a16:creationId xmlns:a16="http://schemas.microsoft.com/office/drawing/2014/main" id="{D9537E7A-1C25-2C41-A190-05050CC53E05}"/>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076576" y="4198938"/>
              <a:ext cx="847725" cy="847725"/>
            </a:xfrm>
            <a:prstGeom prst="rect">
              <a:avLst/>
            </a:prstGeom>
          </p:spPr>
        </p:pic>
        <p:pic>
          <p:nvPicPr>
            <p:cNvPr id="22" name="Picture 21">
              <a:extLst>
                <a:ext uri="{FF2B5EF4-FFF2-40B4-BE49-F238E27FC236}">
                  <a16:creationId xmlns:a16="http://schemas.microsoft.com/office/drawing/2014/main" id="{76977E99-4A69-794B-BD3C-48DA4888475E}"/>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7120516" y="2252663"/>
              <a:ext cx="854075" cy="854075"/>
            </a:xfrm>
            <a:prstGeom prst="rect">
              <a:avLst/>
            </a:prstGeom>
          </p:spPr>
        </p:pic>
        <p:pic>
          <p:nvPicPr>
            <p:cNvPr id="28" name="Picture 27">
              <a:extLst>
                <a:ext uri="{FF2B5EF4-FFF2-40B4-BE49-F238E27FC236}">
                  <a16:creationId xmlns:a16="http://schemas.microsoft.com/office/drawing/2014/main" id="{6CE4EE1B-2FEB-154C-8F29-E45EE5E328DC}"/>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10042526" y="4231936"/>
              <a:ext cx="849312" cy="849312"/>
            </a:xfrm>
            <a:prstGeom prst="rect">
              <a:avLst/>
            </a:prstGeom>
          </p:spPr>
        </p:pic>
        <p:pic>
          <p:nvPicPr>
            <p:cNvPr id="30" name="Picture 29">
              <a:extLst>
                <a:ext uri="{FF2B5EF4-FFF2-40B4-BE49-F238E27FC236}">
                  <a16:creationId xmlns:a16="http://schemas.microsoft.com/office/drawing/2014/main" id="{E0F1077F-7C3D-1545-AEA9-05F0AE010FE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099425" y="1287463"/>
              <a:ext cx="847725" cy="847725"/>
            </a:xfrm>
            <a:prstGeom prst="rect">
              <a:avLst/>
            </a:prstGeom>
          </p:spPr>
        </p:pic>
        <p:pic>
          <p:nvPicPr>
            <p:cNvPr id="32" name="Picture 31">
              <a:extLst>
                <a:ext uri="{FF2B5EF4-FFF2-40B4-BE49-F238E27FC236}">
                  <a16:creationId xmlns:a16="http://schemas.microsoft.com/office/drawing/2014/main" id="{D2EE7049-3688-B94D-848E-9AB6B82282D5}"/>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10022682" y="258988"/>
              <a:ext cx="869156" cy="869156"/>
            </a:xfrm>
            <a:prstGeom prst="rect">
              <a:avLst/>
            </a:prstGeom>
          </p:spPr>
        </p:pic>
        <p:pic>
          <p:nvPicPr>
            <p:cNvPr id="36" name="Picture 35">
              <a:extLst>
                <a:ext uri="{FF2B5EF4-FFF2-40B4-BE49-F238E27FC236}">
                  <a16:creationId xmlns:a16="http://schemas.microsoft.com/office/drawing/2014/main" id="{C15D96E2-281C-3F46-8843-E17D1E113E74}"/>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11042790" y="5195488"/>
              <a:ext cx="847725" cy="847725"/>
            </a:xfrm>
            <a:prstGeom prst="rect">
              <a:avLst/>
            </a:prstGeom>
          </p:spPr>
        </p:pic>
        <p:pic>
          <p:nvPicPr>
            <p:cNvPr id="19" name="Picture 18">
              <a:extLst>
                <a:ext uri="{FF2B5EF4-FFF2-40B4-BE49-F238E27FC236}">
                  <a16:creationId xmlns:a16="http://schemas.microsoft.com/office/drawing/2014/main" id="{F7E8B41F-2066-2542-8B55-00B3A99114F5}"/>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5157165" y="3232152"/>
              <a:ext cx="849311" cy="849311"/>
            </a:xfrm>
            <a:prstGeom prst="rect">
              <a:avLst/>
            </a:prstGeom>
          </p:spPr>
        </p:pic>
        <p:pic>
          <p:nvPicPr>
            <p:cNvPr id="29" name="Picture 28">
              <a:extLst>
                <a:ext uri="{FF2B5EF4-FFF2-40B4-BE49-F238E27FC236}">
                  <a16:creationId xmlns:a16="http://schemas.microsoft.com/office/drawing/2014/main" id="{BE85A7E4-2FFE-0946-A6A4-F5850AC16E7A}"/>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7120516" y="5175477"/>
              <a:ext cx="854075" cy="854075"/>
            </a:xfrm>
            <a:prstGeom prst="rect">
              <a:avLst/>
            </a:prstGeom>
          </p:spPr>
        </p:pic>
      </p:grpSp>
      <p:sp>
        <p:nvSpPr>
          <p:cNvPr id="4" name="Text Placeholder 3">
            <a:extLst>
              <a:ext uri="{FF2B5EF4-FFF2-40B4-BE49-F238E27FC236}">
                <a16:creationId xmlns:a16="http://schemas.microsoft.com/office/drawing/2014/main" id="{35A90BBA-61FE-FC47-9A99-54BEB00FC5BB}"/>
              </a:ext>
            </a:extLst>
          </p:cNvPr>
          <p:cNvSpPr>
            <a:spLocks noGrp="1"/>
          </p:cNvSpPr>
          <p:nvPr>
            <p:ph type="body" sz="quarter" idx="10"/>
          </p:nvPr>
        </p:nvSpPr>
        <p:spPr>
          <a:xfrm>
            <a:off x="314325" y="5081588"/>
            <a:ext cx="4740275" cy="1012825"/>
          </a:xfrm>
        </p:spPr>
        <p:txBody>
          <a:bodyPr/>
          <a:lstStyle>
            <a:lvl1pPr>
              <a:spcBef>
                <a:spcPts val="0"/>
              </a:spcBef>
              <a:defRPr sz="1400" cap="all" baseline="0">
                <a:solidFill>
                  <a:schemeClr val="bg1"/>
                </a:solidFill>
              </a:defRPr>
            </a:lvl1pPr>
            <a:lvl2pPr marL="12700" indent="0">
              <a:buFontTx/>
              <a:buNone/>
              <a:tabLst/>
              <a:defRPr sz="1400">
                <a:solidFill>
                  <a:schemeClr val="bg1"/>
                </a:solidFill>
              </a:defRPr>
            </a:lvl2pPr>
            <a:lvl3pPr marL="12700" indent="0">
              <a:buFontTx/>
              <a:buNone/>
              <a:tabLst/>
              <a:defRPr sz="1400">
                <a:solidFill>
                  <a:schemeClr val="bg1"/>
                </a:solidFill>
              </a:defRPr>
            </a:lvl3pPr>
            <a:lvl4pPr marL="12700" indent="0">
              <a:buFontTx/>
              <a:buNone/>
              <a:tabLst/>
              <a:defRPr sz="1400">
                <a:solidFill>
                  <a:schemeClr val="bg1"/>
                </a:solidFill>
              </a:defRPr>
            </a:lvl4pPr>
            <a:lvl5pPr marL="12700" indent="0">
              <a:buFontTx/>
              <a:buNone/>
              <a:tabLst/>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9452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COLORS and HELPER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2DF4E-9F15-7448-8B6E-B9F8DAB7F757}" type="datetime3">
              <a:rPr lang="en-US" smtClean="0"/>
              <a:t>5 November 2019</a:t>
            </a:fld>
            <a:endParaRPr lang="en-US"/>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6973FCEF-5573-7E43-8272-70C9D66591DA}" type="slidenum">
              <a:rPr lang="en-US" smtClean="0"/>
              <a:t>‹#›</a:t>
            </a:fld>
            <a:endParaRPr lang="en-US"/>
          </a:p>
        </p:txBody>
      </p:sp>
      <p:sp>
        <p:nvSpPr>
          <p:cNvPr id="5" name="Rectangle 4">
            <a:extLst>
              <a:ext uri="{FF2B5EF4-FFF2-40B4-BE49-F238E27FC236}">
                <a16:creationId xmlns:a16="http://schemas.microsoft.com/office/drawing/2014/main" id="{BCA7FC9E-D21E-0842-B9A4-C1381DD0D750}"/>
              </a:ext>
            </a:extLst>
          </p:cNvPr>
          <p:cNvSpPr/>
          <p:nvPr userDrawn="1"/>
        </p:nvSpPr>
        <p:spPr>
          <a:xfrm>
            <a:off x="1842501" y="307975"/>
            <a:ext cx="764088" cy="7640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9A261B9-ADC3-7D43-A0C2-8F1E9644156B}"/>
              </a:ext>
            </a:extLst>
          </p:cNvPr>
          <p:cNvSpPr/>
          <p:nvPr userDrawn="1"/>
        </p:nvSpPr>
        <p:spPr>
          <a:xfrm>
            <a:off x="1842501" y="1072063"/>
            <a:ext cx="764088" cy="764088"/>
          </a:xfrm>
          <a:prstGeom prst="rect">
            <a:avLst/>
          </a:prstGeom>
          <a:solidFill>
            <a:srgbClr val="2B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5E0A6B-1DE3-8942-9126-297061B387D2}"/>
              </a:ext>
            </a:extLst>
          </p:cNvPr>
          <p:cNvSpPr/>
          <p:nvPr userDrawn="1"/>
        </p:nvSpPr>
        <p:spPr>
          <a:xfrm>
            <a:off x="1842501" y="1836151"/>
            <a:ext cx="764088" cy="764088"/>
          </a:xfrm>
          <a:prstGeom prst="rect">
            <a:avLst/>
          </a:prstGeom>
          <a:solidFill>
            <a:srgbClr val="8A6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F37323-D8AF-604E-8FF2-9AAD1275006C}"/>
              </a:ext>
            </a:extLst>
          </p:cNvPr>
          <p:cNvSpPr/>
          <p:nvPr userDrawn="1"/>
        </p:nvSpPr>
        <p:spPr>
          <a:xfrm>
            <a:off x="1842501" y="2600239"/>
            <a:ext cx="764088" cy="764088"/>
          </a:xfrm>
          <a:prstGeom prst="rect">
            <a:avLst/>
          </a:prstGeom>
          <a:solidFill>
            <a:srgbClr val="C4B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62AEF3-06EF-774F-8498-183D41E71AE0}"/>
              </a:ext>
            </a:extLst>
          </p:cNvPr>
          <p:cNvSpPr/>
          <p:nvPr userDrawn="1"/>
        </p:nvSpPr>
        <p:spPr>
          <a:xfrm>
            <a:off x="314325" y="307975"/>
            <a:ext cx="764088" cy="764088"/>
          </a:xfrm>
          <a:prstGeom prst="rect">
            <a:avLst/>
          </a:prstGeom>
          <a:solidFill>
            <a:srgbClr val="EE6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ADEB17-94FF-E548-B97A-16818CD14EC9}"/>
              </a:ext>
            </a:extLst>
          </p:cNvPr>
          <p:cNvSpPr/>
          <p:nvPr userDrawn="1"/>
        </p:nvSpPr>
        <p:spPr>
          <a:xfrm>
            <a:off x="314325" y="1072063"/>
            <a:ext cx="764088" cy="764088"/>
          </a:xfrm>
          <a:prstGeom prst="rect">
            <a:avLst/>
          </a:prstGeom>
          <a:solidFill>
            <a:srgbClr val="CD4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6301F3-2A0E-1D4A-92D3-8186F8681165}"/>
              </a:ext>
            </a:extLst>
          </p:cNvPr>
          <p:cNvSpPr/>
          <p:nvPr userDrawn="1"/>
        </p:nvSpPr>
        <p:spPr>
          <a:xfrm>
            <a:off x="314325" y="1836151"/>
            <a:ext cx="764088" cy="764088"/>
          </a:xfrm>
          <a:prstGeom prst="rect">
            <a:avLst/>
          </a:prstGeom>
          <a:solidFill>
            <a:srgbClr val="F19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51547C-C161-5F48-BDAC-1F1EFD24AE21}"/>
              </a:ext>
            </a:extLst>
          </p:cNvPr>
          <p:cNvSpPr/>
          <p:nvPr userDrawn="1"/>
        </p:nvSpPr>
        <p:spPr>
          <a:xfrm>
            <a:off x="314325" y="2600239"/>
            <a:ext cx="764088" cy="764088"/>
          </a:xfrm>
          <a:prstGeom prst="rect">
            <a:avLst/>
          </a:prstGeom>
          <a:solidFill>
            <a:srgbClr val="F7C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96CA985-13CB-2749-9593-531A5F61859C}"/>
              </a:ext>
            </a:extLst>
          </p:cNvPr>
          <p:cNvSpPr/>
          <p:nvPr userDrawn="1"/>
        </p:nvSpPr>
        <p:spPr>
          <a:xfrm>
            <a:off x="1078413" y="307975"/>
            <a:ext cx="764088" cy="764088"/>
          </a:xfrm>
          <a:prstGeom prst="rect">
            <a:avLst/>
          </a:prstGeom>
          <a:solidFill>
            <a:srgbClr val="05B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B69A89E-34CE-C740-B050-0BDE98D1DC38}"/>
              </a:ext>
            </a:extLst>
          </p:cNvPr>
          <p:cNvSpPr/>
          <p:nvPr userDrawn="1"/>
        </p:nvSpPr>
        <p:spPr>
          <a:xfrm>
            <a:off x="1078413" y="1072063"/>
            <a:ext cx="764088" cy="764088"/>
          </a:xfrm>
          <a:prstGeom prst="rect">
            <a:avLst/>
          </a:prstGeom>
          <a:solidFill>
            <a:srgbClr val="008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BD599D-BD2F-634C-81A9-D0D58E47B24F}"/>
              </a:ext>
            </a:extLst>
          </p:cNvPr>
          <p:cNvSpPr/>
          <p:nvPr userDrawn="1"/>
        </p:nvSpPr>
        <p:spPr>
          <a:xfrm>
            <a:off x="1078413" y="1836151"/>
            <a:ext cx="764088" cy="764088"/>
          </a:xfrm>
          <a:prstGeom prst="rect">
            <a:avLst/>
          </a:prstGeom>
          <a:solidFill>
            <a:srgbClr val="59D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5F7047-EDC6-C34C-BC89-12A5B602FFA9}"/>
              </a:ext>
            </a:extLst>
          </p:cNvPr>
          <p:cNvSpPr/>
          <p:nvPr userDrawn="1"/>
        </p:nvSpPr>
        <p:spPr>
          <a:xfrm>
            <a:off x="1078413" y="2600239"/>
            <a:ext cx="764088" cy="764088"/>
          </a:xfrm>
          <a:prstGeom prst="rect">
            <a:avLst/>
          </a:prstGeom>
          <a:solidFill>
            <a:srgbClr val="AB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11FCDB0-D573-CD46-8B3D-E23EAD152EEE}"/>
              </a:ext>
            </a:extLst>
          </p:cNvPr>
          <p:cNvSpPr/>
          <p:nvPr userDrawn="1"/>
        </p:nvSpPr>
        <p:spPr>
          <a:xfrm>
            <a:off x="1842501" y="3364327"/>
            <a:ext cx="764088" cy="764088"/>
          </a:xfrm>
          <a:prstGeom prst="rect">
            <a:avLst/>
          </a:prstGeom>
          <a:solidFill>
            <a:srgbClr val="E5D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6D8B3C-DBF9-9F49-B806-74219B2B2572}"/>
              </a:ext>
            </a:extLst>
          </p:cNvPr>
          <p:cNvSpPr/>
          <p:nvPr userDrawn="1"/>
        </p:nvSpPr>
        <p:spPr>
          <a:xfrm>
            <a:off x="314325" y="3364327"/>
            <a:ext cx="764088" cy="764088"/>
          </a:xfrm>
          <a:prstGeom prst="rect">
            <a:avLst/>
          </a:prstGeom>
          <a:solidFill>
            <a:srgbClr val="FFE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435BA44-78E2-0B48-A9DB-999F6BA91E7C}"/>
              </a:ext>
            </a:extLst>
          </p:cNvPr>
          <p:cNvSpPr/>
          <p:nvPr userDrawn="1"/>
        </p:nvSpPr>
        <p:spPr>
          <a:xfrm>
            <a:off x="1078413" y="3364327"/>
            <a:ext cx="764088" cy="764088"/>
          </a:xfrm>
          <a:prstGeom prst="rect">
            <a:avLst/>
          </a:prstGeom>
          <a:solidFill>
            <a:srgbClr val="DA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598BEC5-D7B5-A340-8E59-830FDC89FE28}"/>
              </a:ext>
            </a:extLst>
          </p:cNvPr>
          <p:cNvPicPr>
            <a:picLocks noChangeAspect="1"/>
          </p:cNvPicPr>
          <p:nvPr userDrawn="1"/>
        </p:nvPicPr>
        <p:blipFill>
          <a:blip r:embed="rId2"/>
          <a:stretch>
            <a:fillRect/>
          </a:stretch>
        </p:blipFill>
        <p:spPr>
          <a:xfrm>
            <a:off x="212725" y="6253825"/>
            <a:ext cx="411480" cy="403116"/>
          </a:xfrm>
          <a:prstGeom prst="rect">
            <a:avLst/>
          </a:prstGeom>
        </p:spPr>
      </p:pic>
    </p:spTree>
    <p:extLst>
      <p:ext uri="{BB962C8B-B14F-4D97-AF65-F5344CB8AC3E}">
        <p14:creationId xmlns:p14="http://schemas.microsoft.com/office/powerpoint/2010/main" val="334754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4F9F19-F21E-D848-9833-EAF2E128A9E7}" type="datetime3">
              <a:rPr lang="en-US" smtClean="0"/>
              <a:t>5 November 2019</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6973FCEF-5573-7E43-8272-70C9D66591DA}" type="slidenum">
              <a:rPr lang="en-US" smtClean="0"/>
              <a:t>‹#›</a:t>
            </a:fld>
            <a:endParaRPr lang="en-US"/>
          </a:p>
        </p:txBody>
      </p:sp>
    </p:spTree>
    <p:extLst>
      <p:ext uri="{BB962C8B-B14F-4D97-AF65-F5344CB8AC3E}">
        <p14:creationId xmlns:p14="http://schemas.microsoft.com/office/powerpoint/2010/main" val="1603846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TANGERINE TRIANGLES">
    <p:bg>
      <p:bgPr>
        <a:solidFill>
          <a:srgbClr val="FF610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9184" y="3236976"/>
            <a:ext cx="5698554" cy="2387600"/>
          </a:xfrm>
        </p:spPr>
        <p:txBody>
          <a:bodyPr anchor="t" anchorCtr="0"/>
          <a:lstStyle>
            <a:lvl1pPr algn="l">
              <a:lnSpc>
                <a:spcPts val="5000"/>
              </a:lnSpc>
              <a:defRPr sz="4000" cap="all"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3260D67F-0EE6-2C4B-AD7D-FB96FD6C3925}" type="datetime3">
              <a:rPr lang="en-US" smtClean="0"/>
              <a:t>5 November 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7" name="Rectangle 6">
            <a:extLst>
              <a:ext uri="{FF2B5EF4-FFF2-40B4-BE49-F238E27FC236}">
                <a16:creationId xmlns:a16="http://schemas.microsoft.com/office/drawing/2014/main" id="{6CA42439-A9CE-0B42-AF84-203A508965B7}"/>
              </a:ext>
            </a:extLst>
          </p:cNvPr>
          <p:cNvSpPr/>
          <p:nvPr userDrawn="1"/>
        </p:nvSpPr>
        <p:spPr>
          <a:xfrm>
            <a:off x="0" y="6080499"/>
            <a:ext cx="764088" cy="764088"/>
          </a:xfrm>
          <a:prstGeom prst="rect">
            <a:avLst/>
          </a:prstGeom>
          <a:solidFill>
            <a:srgbClr val="FF6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C7D827-D31E-AE44-AD3E-AE621346A34C}"/>
              </a:ext>
            </a:extLst>
          </p:cNvPr>
          <p:cNvPicPr>
            <a:picLocks noChangeAspect="1"/>
          </p:cNvPicPr>
          <p:nvPr userDrawn="1"/>
        </p:nvPicPr>
        <p:blipFill>
          <a:blip r:embed="rId2"/>
          <a:stretch>
            <a:fillRect/>
          </a:stretch>
        </p:blipFill>
        <p:spPr>
          <a:xfrm>
            <a:off x="215589" y="6252363"/>
            <a:ext cx="411480" cy="403116"/>
          </a:xfrm>
          <a:prstGeom prst="rect">
            <a:avLst/>
          </a:prstGeom>
        </p:spPr>
      </p:pic>
      <p:pic>
        <p:nvPicPr>
          <p:cNvPr id="9" name="Picture 8">
            <a:extLst>
              <a:ext uri="{FF2B5EF4-FFF2-40B4-BE49-F238E27FC236}">
                <a16:creationId xmlns:a16="http://schemas.microsoft.com/office/drawing/2014/main" id="{74387E57-BD30-C849-B480-B6A138293C3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151563" y="307975"/>
            <a:ext cx="5721350" cy="5721350"/>
          </a:xfrm>
          <a:prstGeom prst="rect">
            <a:avLst/>
          </a:prstGeom>
        </p:spPr>
      </p:pic>
    </p:spTree>
    <p:extLst>
      <p:ext uri="{BB962C8B-B14F-4D97-AF65-F5344CB8AC3E}">
        <p14:creationId xmlns:p14="http://schemas.microsoft.com/office/powerpoint/2010/main" val="155589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TANGERINE PATTERN">
    <p:bg>
      <p:bgPr>
        <a:solidFill>
          <a:srgbClr val="FF610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9184" y="3236976"/>
            <a:ext cx="5695382" cy="2387600"/>
          </a:xfrm>
        </p:spPr>
        <p:txBody>
          <a:bodyPr anchor="t" anchorCtr="0"/>
          <a:lstStyle>
            <a:lvl1pPr algn="l">
              <a:lnSpc>
                <a:spcPts val="5000"/>
              </a:lnSpc>
              <a:defRPr sz="4000" cap="all"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B183B5F5-3AA0-E14F-BD88-9A2770088987}" type="datetime3">
              <a:rPr lang="en-US" smtClean="0"/>
              <a:t>5 November 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7" name="Rectangle 6">
            <a:extLst>
              <a:ext uri="{FF2B5EF4-FFF2-40B4-BE49-F238E27FC236}">
                <a16:creationId xmlns:a16="http://schemas.microsoft.com/office/drawing/2014/main" id="{6CA42439-A9CE-0B42-AF84-203A508965B7}"/>
              </a:ext>
            </a:extLst>
          </p:cNvPr>
          <p:cNvSpPr/>
          <p:nvPr userDrawn="1"/>
        </p:nvSpPr>
        <p:spPr>
          <a:xfrm>
            <a:off x="0" y="6080499"/>
            <a:ext cx="764088" cy="764088"/>
          </a:xfrm>
          <a:prstGeom prst="rect">
            <a:avLst/>
          </a:prstGeom>
          <a:solidFill>
            <a:srgbClr val="FF6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C7D827-D31E-AE44-AD3E-AE621346A34C}"/>
              </a:ext>
            </a:extLst>
          </p:cNvPr>
          <p:cNvPicPr>
            <a:picLocks noChangeAspect="1"/>
          </p:cNvPicPr>
          <p:nvPr userDrawn="1"/>
        </p:nvPicPr>
        <p:blipFill>
          <a:blip r:embed="rId2"/>
          <a:stretch>
            <a:fillRect/>
          </a:stretch>
        </p:blipFill>
        <p:spPr>
          <a:xfrm>
            <a:off x="215589" y="6252363"/>
            <a:ext cx="411480" cy="403116"/>
          </a:xfrm>
          <a:prstGeom prst="rect">
            <a:avLst/>
          </a:prstGeom>
        </p:spPr>
      </p:pic>
      <p:grpSp>
        <p:nvGrpSpPr>
          <p:cNvPr id="3" name="Group 2">
            <a:extLst>
              <a:ext uri="{FF2B5EF4-FFF2-40B4-BE49-F238E27FC236}">
                <a16:creationId xmlns:a16="http://schemas.microsoft.com/office/drawing/2014/main" id="{D23AD0A1-51F5-7F46-B8E2-46A73F94ADE9}"/>
              </a:ext>
            </a:extLst>
          </p:cNvPr>
          <p:cNvGrpSpPr/>
          <p:nvPr userDrawn="1"/>
        </p:nvGrpSpPr>
        <p:grpSpPr>
          <a:xfrm>
            <a:off x="6167435" y="2260600"/>
            <a:ext cx="5705479" cy="3782614"/>
            <a:chOff x="6167435" y="2260600"/>
            <a:chExt cx="5705479" cy="3782614"/>
          </a:xfrm>
        </p:grpSpPr>
        <p:pic>
          <p:nvPicPr>
            <p:cNvPr id="12" name="Picture 11">
              <a:extLst>
                <a:ext uri="{FF2B5EF4-FFF2-40B4-BE49-F238E27FC236}">
                  <a16:creationId xmlns:a16="http://schemas.microsoft.com/office/drawing/2014/main" id="{BC32C4C2-5012-8A4E-9976-D06B71975E4C}"/>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28238" y="4198938"/>
              <a:ext cx="863600" cy="863600"/>
            </a:xfrm>
            <a:prstGeom prst="rect">
              <a:avLst/>
            </a:prstGeom>
          </p:spPr>
        </p:pic>
        <p:pic>
          <p:nvPicPr>
            <p:cNvPr id="14" name="Picture 13">
              <a:extLst>
                <a:ext uri="{FF2B5EF4-FFF2-40B4-BE49-F238E27FC236}">
                  <a16:creationId xmlns:a16="http://schemas.microsoft.com/office/drawing/2014/main" id="{0127EC68-2C75-BA45-9985-62B9AA96206F}"/>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1008461" y="3217009"/>
              <a:ext cx="864453" cy="864453"/>
            </a:xfrm>
            <a:prstGeom prst="rect">
              <a:avLst/>
            </a:prstGeom>
          </p:spPr>
        </p:pic>
        <p:pic>
          <p:nvPicPr>
            <p:cNvPr id="16" name="Picture 15">
              <a:extLst>
                <a:ext uri="{FF2B5EF4-FFF2-40B4-BE49-F238E27FC236}">
                  <a16:creationId xmlns:a16="http://schemas.microsoft.com/office/drawing/2014/main" id="{F26F4148-A6EF-0B41-BA3C-1DBDAAEC3CCB}"/>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1008459" y="2260600"/>
              <a:ext cx="855663" cy="855663"/>
            </a:xfrm>
            <a:prstGeom prst="rect">
              <a:avLst/>
            </a:prstGeom>
          </p:spPr>
        </p:pic>
        <p:pic>
          <p:nvPicPr>
            <p:cNvPr id="18" name="Picture 17">
              <a:extLst>
                <a:ext uri="{FF2B5EF4-FFF2-40B4-BE49-F238E27FC236}">
                  <a16:creationId xmlns:a16="http://schemas.microsoft.com/office/drawing/2014/main" id="{D9537E7A-1C25-2C41-A190-05050CC53E05}"/>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0044112" y="2268537"/>
              <a:ext cx="847725" cy="847725"/>
            </a:xfrm>
            <a:prstGeom prst="rect">
              <a:avLst/>
            </a:prstGeom>
          </p:spPr>
        </p:pic>
        <p:pic>
          <p:nvPicPr>
            <p:cNvPr id="20" name="Picture 19">
              <a:extLst>
                <a:ext uri="{FF2B5EF4-FFF2-40B4-BE49-F238E27FC236}">
                  <a16:creationId xmlns:a16="http://schemas.microsoft.com/office/drawing/2014/main" id="{C220902C-155B-D849-ACE7-AE85807C1B55}"/>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8097837" y="4213226"/>
              <a:ext cx="849311" cy="849311"/>
            </a:xfrm>
            <a:prstGeom prst="rect">
              <a:avLst/>
            </a:prstGeom>
          </p:spPr>
        </p:pic>
        <p:pic>
          <p:nvPicPr>
            <p:cNvPr id="22" name="Picture 21">
              <a:extLst>
                <a:ext uri="{FF2B5EF4-FFF2-40B4-BE49-F238E27FC236}">
                  <a16:creationId xmlns:a16="http://schemas.microsoft.com/office/drawing/2014/main" id="{76977E99-4A69-794B-BD3C-48DA4888475E}"/>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a:off x="11018837" y="5181599"/>
              <a:ext cx="854075" cy="854075"/>
            </a:xfrm>
            <a:prstGeom prst="rect">
              <a:avLst/>
            </a:prstGeom>
          </p:spPr>
        </p:pic>
        <p:pic>
          <p:nvPicPr>
            <p:cNvPr id="28" name="Picture 27">
              <a:extLst>
                <a:ext uri="{FF2B5EF4-FFF2-40B4-BE49-F238E27FC236}">
                  <a16:creationId xmlns:a16="http://schemas.microsoft.com/office/drawing/2014/main" id="{6CE4EE1B-2FEB-154C-8F29-E45EE5E328DC}"/>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6167435" y="4221043"/>
              <a:ext cx="849312" cy="849312"/>
            </a:xfrm>
            <a:prstGeom prst="rect">
              <a:avLst/>
            </a:prstGeom>
          </p:spPr>
        </p:pic>
        <p:pic>
          <p:nvPicPr>
            <p:cNvPr id="32" name="Picture 31">
              <a:extLst>
                <a:ext uri="{FF2B5EF4-FFF2-40B4-BE49-F238E27FC236}">
                  <a16:creationId xmlns:a16="http://schemas.microsoft.com/office/drawing/2014/main" id="{D2EE7049-3688-B94D-848E-9AB6B82282D5}"/>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9078913" y="3212307"/>
              <a:ext cx="869156" cy="869156"/>
            </a:xfrm>
            <a:prstGeom prst="rect">
              <a:avLst/>
            </a:prstGeom>
          </p:spPr>
        </p:pic>
        <p:pic>
          <p:nvPicPr>
            <p:cNvPr id="36" name="Picture 35">
              <a:extLst>
                <a:ext uri="{FF2B5EF4-FFF2-40B4-BE49-F238E27FC236}">
                  <a16:creationId xmlns:a16="http://schemas.microsoft.com/office/drawing/2014/main" id="{C15D96E2-281C-3F46-8843-E17D1E113E74}"/>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9078912" y="5195489"/>
              <a:ext cx="847725" cy="847725"/>
            </a:xfrm>
            <a:prstGeom prst="rect">
              <a:avLst/>
            </a:prstGeom>
          </p:spPr>
        </p:pic>
      </p:grpSp>
    </p:spTree>
    <p:extLst>
      <p:ext uri="{BB962C8B-B14F-4D97-AF65-F5344CB8AC3E}">
        <p14:creationId xmlns:p14="http://schemas.microsoft.com/office/powerpoint/2010/main" val="255816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AQUA DETERMINATION">
    <p:bg>
      <p:bgPr>
        <a:solidFill>
          <a:srgbClr val="06BFE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9184" y="3236976"/>
            <a:ext cx="5721350" cy="2387600"/>
          </a:xfrm>
        </p:spPr>
        <p:txBody>
          <a:bodyPr anchor="t" anchorCtr="0"/>
          <a:lstStyle>
            <a:lvl1pPr algn="l">
              <a:lnSpc>
                <a:spcPts val="5000"/>
              </a:lnSpc>
              <a:defRPr sz="4000" cap="all"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D17D4B4-32E3-1249-8EDD-E372399E7D61}" type="datetime3">
              <a:rPr lang="en-US" smtClean="0"/>
              <a:t>5 November 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7" name="Rectangle 6">
            <a:extLst>
              <a:ext uri="{FF2B5EF4-FFF2-40B4-BE49-F238E27FC236}">
                <a16:creationId xmlns:a16="http://schemas.microsoft.com/office/drawing/2014/main" id="{6CA42439-A9CE-0B42-AF84-203A508965B7}"/>
              </a:ext>
            </a:extLst>
          </p:cNvPr>
          <p:cNvSpPr/>
          <p:nvPr userDrawn="1"/>
        </p:nvSpPr>
        <p:spPr>
          <a:xfrm>
            <a:off x="0" y="6080499"/>
            <a:ext cx="764088" cy="764088"/>
          </a:xfrm>
          <a:prstGeom prst="rect">
            <a:avLst/>
          </a:prstGeom>
          <a:solidFill>
            <a:srgbClr val="06B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C7D827-D31E-AE44-AD3E-AE621346A34C}"/>
              </a:ext>
            </a:extLst>
          </p:cNvPr>
          <p:cNvPicPr>
            <a:picLocks noChangeAspect="1"/>
          </p:cNvPicPr>
          <p:nvPr userDrawn="1"/>
        </p:nvPicPr>
        <p:blipFill>
          <a:blip r:embed="rId2"/>
          <a:stretch>
            <a:fillRect/>
          </a:stretch>
        </p:blipFill>
        <p:spPr>
          <a:xfrm>
            <a:off x="215589" y="6252363"/>
            <a:ext cx="411480" cy="403116"/>
          </a:xfrm>
          <a:prstGeom prst="rect">
            <a:avLst/>
          </a:prstGeom>
        </p:spPr>
      </p:pic>
      <p:pic>
        <p:nvPicPr>
          <p:cNvPr id="12" name="Picture 11">
            <a:extLst>
              <a:ext uri="{FF2B5EF4-FFF2-40B4-BE49-F238E27FC236}">
                <a16:creationId xmlns:a16="http://schemas.microsoft.com/office/drawing/2014/main" id="{1981A9E2-17C2-BC46-8432-722BE0041E6E}"/>
              </a:ext>
            </a:extLst>
          </p:cNvPr>
          <p:cNvPicPr>
            <a:picLocks noChangeAspect="1"/>
          </p:cNvPicPr>
          <p:nvPr userDrawn="1"/>
        </p:nvPicPr>
        <p:blipFill>
          <a:blip r:embed="rId3"/>
          <a:stretch>
            <a:fillRect/>
          </a:stretch>
        </p:blipFill>
        <p:spPr>
          <a:xfrm>
            <a:off x="6141466" y="323291"/>
            <a:ext cx="5721350" cy="5721350"/>
          </a:xfrm>
          <a:prstGeom prst="rect">
            <a:avLst/>
          </a:prstGeom>
        </p:spPr>
      </p:pic>
    </p:spTree>
    <p:extLst>
      <p:ext uri="{BB962C8B-B14F-4D97-AF65-F5344CB8AC3E}">
        <p14:creationId xmlns:p14="http://schemas.microsoft.com/office/powerpoint/2010/main" val="97957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AQUA PATTERN">
    <p:bg>
      <p:bgPr>
        <a:solidFill>
          <a:srgbClr val="06BFE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9184" y="3236976"/>
            <a:ext cx="5707343" cy="2387600"/>
          </a:xfrm>
        </p:spPr>
        <p:txBody>
          <a:bodyPr anchor="t" anchorCtr="0"/>
          <a:lstStyle>
            <a:lvl1pPr algn="l">
              <a:lnSpc>
                <a:spcPts val="5000"/>
              </a:lnSpc>
              <a:defRPr sz="4000" cap="all"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E552173-E8D3-4B4D-8AD0-7DCDFD3AE6A1}" type="datetime3">
              <a:rPr lang="en-US" smtClean="0"/>
              <a:t>5 November 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7" name="Rectangle 6">
            <a:extLst>
              <a:ext uri="{FF2B5EF4-FFF2-40B4-BE49-F238E27FC236}">
                <a16:creationId xmlns:a16="http://schemas.microsoft.com/office/drawing/2014/main" id="{6CA42439-A9CE-0B42-AF84-203A508965B7}"/>
              </a:ext>
            </a:extLst>
          </p:cNvPr>
          <p:cNvSpPr/>
          <p:nvPr userDrawn="1"/>
        </p:nvSpPr>
        <p:spPr>
          <a:xfrm>
            <a:off x="0" y="6080499"/>
            <a:ext cx="764088" cy="764088"/>
          </a:xfrm>
          <a:prstGeom prst="rect">
            <a:avLst/>
          </a:prstGeom>
          <a:solidFill>
            <a:srgbClr val="06B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C7D827-D31E-AE44-AD3E-AE621346A34C}"/>
              </a:ext>
            </a:extLst>
          </p:cNvPr>
          <p:cNvPicPr>
            <a:picLocks noChangeAspect="1"/>
          </p:cNvPicPr>
          <p:nvPr userDrawn="1"/>
        </p:nvPicPr>
        <p:blipFill>
          <a:blip r:embed="rId2"/>
          <a:stretch>
            <a:fillRect/>
          </a:stretch>
        </p:blipFill>
        <p:spPr>
          <a:xfrm>
            <a:off x="215589" y="6252363"/>
            <a:ext cx="411480" cy="403116"/>
          </a:xfrm>
          <a:prstGeom prst="rect">
            <a:avLst/>
          </a:prstGeom>
        </p:spPr>
      </p:pic>
      <p:grpSp>
        <p:nvGrpSpPr>
          <p:cNvPr id="3" name="Group 2">
            <a:extLst>
              <a:ext uri="{FF2B5EF4-FFF2-40B4-BE49-F238E27FC236}">
                <a16:creationId xmlns:a16="http://schemas.microsoft.com/office/drawing/2014/main" id="{0396FCF7-D53E-B64A-AB51-79F498F190D1}"/>
              </a:ext>
            </a:extLst>
          </p:cNvPr>
          <p:cNvGrpSpPr/>
          <p:nvPr userDrawn="1"/>
        </p:nvGrpSpPr>
        <p:grpSpPr>
          <a:xfrm>
            <a:off x="5180013" y="307975"/>
            <a:ext cx="6710502" cy="5736825"/>
            <a:chOff x="5180013" y="307975"/>
            <a:chExt cx="6710502" cy="5736825"/>
          </a:xfrm>
        </p:grpSpPr>
        <p:pic>
          <p:nvPicPr>
            <p:cNvPr id="12" name="Picture 11">
              <a:extLst>
                <a:ext uri="{FF2B5EF4-FFF2-40B4-BE49-F238E27FC236}">
                  <a16:creationId xmlns:a16="http://schemas.microsoft.com/office/drawing/2014/main" id="{BC32C4C2-5012-8A4E-9976-D06B71975E4C}"/>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44113" y="2266214"/>
              <a:ext cx="863600" cy="863600"/>
            </a:xfrm>
            <a:prstGeom prst="rect">
              <a:avLst/>
            </a:prstGeom>
          </p:spPr>
        </p:pic>
        <p:pic>
          <p:nvPicPr>
            <p:cNvPr id="14" name="Picture 13">
              <a:extLst>
                <a:ext uri="{FF2B5EF4-FFF2-40B4-BE49-F238E27FC236}">
                  <a16:creationId xmlns:a16="http://schemas.microsoft.com/office/drawing/2014/main" id="{0127EC68-2C75-BA45-9985-62B9AA96206F}"/>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155474" y="4198938"/>
              <a:ext cx="864453" cy="864453"/>
            </a:xfrm>
            <a:prstGeom prst="rect">
              <a:avLst/>
            </a:prstGeom>
          </p:spPr>
        </p:pic>
        <p:pic>
          <p:nvPicPr>
            <p:cNvPr id="16" name="Picture 15">
              <a:extLst>
                <a:ext uri="{FF2B5EF4-FFF2-40B4-BE49-F238E27FC236}">
                  <a16:creationId xmlns:a16="http://schemas.microsoft.com/office/drawing/2014/main" id="{F26F4148-A6EF-0B41-BA3C-1DBDAAEC3CCB}"/>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9078913" y="2274151"/>
              <a:ext cx="855663" cy="855663"/>
            </a:xfrm>
            <a:prstGeom prst="rect">
              <a:avLst/>
            </a:prstGeom>
          </p:spPr>
        </p:pic>
        <p:pic>
          <p:nvPicPr>
            <p:cNvPr id="18" name="Picture 17">
              <a:extLst>
                <a:ext uri="{FF2B5EF4-FFF2-40B4-BE49-F238E27FC236}">
                  <a16:creationId xmlns:a16="http://schemas.microsoft.com/office/drawing/2014/main" id="{D9537E7A-1C25-2C41-A190-05050CC53E05}"/>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5180013" y="307975"/>
              <a:ext cx="847725" cy="847725"/>
            </a:xfrm>
            <a:prstGeom prst="rect">
              <a:avLst/>
            </a:prstGeom>
          </p:spPr>
        </p:pic>
        <p:pic>
          <p:nvPicPr>
            <p:cNvPr id="20" name="Picture 19">
              <a:extLst>
                <a:ext uri="{FF2B5EF4-FFF2-40B4-BE49-F238E27FC236}">
                  <a16:creationId xmlns:a16="http://schemas.microsoft.com/office/drawing/2014/main" id="{C220902C-155B-D849-ACE7-AE85807C1B55}"/>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7124699" y="5195489"/>
              <a:ext cx="849311" cy="849311"/>
            </a:xfrm>
            <a:prstGeom prst="rect">
              <a:avLst/>
            </a:prstGeom>
          </p:spPr>
        </p:pic>
        <p:pic>
          <p:nvPicPr>
            <p:cNvPr id="22" name="Picture 21">
              <a:extLst>
                <a:ext uri="{FF2B5EF4-FFF2-40B4-BE49-F238E27FC236}">
                  <a16:creationId xmlns:a16="http://schemas.microsoft.com/office/drawing/2014/main" id="{76977E99-4A69-794B-BD3C-48DA4888475E}"/>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a:off x="7128384" y="307975"/>
              <a:ext cx="854075" cy="854075"/>
            </a:xfrm>
            <a:prstGeom prst="rect">
              <a:avLst/>
            </a:prstGeom>
          </p:spPr>
        </p:pic>
        <p:pic>
          <p:nvPicPr>
            <p:cNvPr id="28" name="Picture 27">
              <a:extLst>
                <a:ext uri="{FF2B5EF4-FFF2-40B4-BE49-F238E27FC236}">
                  <a16:creationId xmlns:a16="http://schemas.microsoft.com/office/drawing/2014/main" id="{6CE4EE1B-2FEB-154C-8F29-E45EE5E328DC}"/>
                </a:ext>
              </a:extLst>
            </p:cNvPr>
            <p:cNvPicPr>
              <a:picLocks noChangeAspect="1"/>
            </p:cNvPicPr>
            <p:nvPr userDrawn="1"/>
          </p:nvPicPr>
          <p:blipFill>
            <a:blip r:embed="rId15">
              <a:lum bright="100000"/>
            </a:blip>
            <a:stretch>
              <a:fillRect/>
            </a:stretch>
          </p:blipFill>
          <p:spPr>
            <a:xfrm>
              <a:off x="11041203" y="1287463"/>
              <a:ext cx="849312" cy="849312"/>
            </a:xfrm>
            <a:prstGeom prst="rect">
              <a:avLst/>
            </a:prstGeom>
          </p:spPr>
        </p:pic>
        <p:pic>
          <p:nvPicPr>
            <p:cNvPr id="32" name="Picture 31">
              <a:extLst>
                <a:ext uri="{FF2B5EF4-FFF2-40B4-BE49-F238E27FC236}">
                  <a16:creationId xmlns:a16="http://schemas.microsoft.com/office/drawing/2014/main" id="{D2EE7049-3688-B94D-848E-9AB6B82282D5}"/>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8087519" y="3212307"/>
              <a:ext cx="869156" cy="869156"/>
            </a:xfrm>
            <a:prstGeom prst="rect">
              <a:avLst/>
            </a:prstGeom>
          </p:spPr>
        </p:pic>
        <p:pic>
          <p:nvPicPr>
            <p:cNvPr id="36" name="Picture 35">
              <a:extLst>
                <a:ext uri="{FF2B5EF4-FFF2-40B4-BE49-F238E27FC236}">
                  <a16:creationId xmlns:a16="http://schemas.microsoft.com/office/drawing/2014/main" id="{C15D96E2-281C-3F46-8843-E17D1E113E74}"/>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9078912" y="4214813"/>
              <a:ext cx="847725" cy="847725"/>
            </a:xfrm>
            <a:prstGeom prst="rect">
              <a:avLst/>
            </a:prstGeom>
          </p:spPr>
        </p:pic>
        <p:pic>
          <p:nvPicPr>
            <p:cNvPr id="19" name="Picture 18">
              <a:extLst>
                <a:ext uri="{FF2B5EF4-FFF2-40B4-BE49-F238E27FC236}">
                  <a16:creationId xmlns:a16="http://schemas.microsoft.com/office/drawing/2014/main" id="{F7E8B41F-2066-2542-8B55-00B3A99114F5}"/>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10044068" y="3232465"/>
              <a:ext cx="849311" cy="849311"/>
            </a:xfrm>
            <a:prstGeom prst="rect">
              <a:avLst/>
            </a:prstGeom>
          </p:spPr>
        </p:pic>
        <p:pic>
          <p:nvPicPr>
            <p:cNvPr id="21" name="Picture 20">
              <a:extLst>
                <a:ext uri="{FF2B5EF4-FFF2-40B4-BE49-F238E27FC236}">
                  <a16:creationId xmlns:a16="http://schemas.microsoft.com/office/drawing/2014/main" id="{FE6544F6-B72E-C748-B9C0-4584A6B4220E}"/>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7126259" y="2282089"/>
              <a:ext cx="847725" cy="847725"/>
            </a:xfrm>
            <a:prstGeom prst="rect">
              <a:avLst/>
            </a:prstGeom>
          </p:spPr>
        </p:pic>
      </p:grpSp>
    </p:spTree>
    <p:extLst>
      <p:ext uri="{BB962C8B-B14F-4D97-AF65-F5344CB8AC3E}">
        <p14:creationId xmlns:p14="http://schemas.microsoft.com/office/powerpoint/2010/main" val="130419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VIOLET COLLABORATION">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9184" y="3236976"/>
            <a:ext cx="5721350" cy="2387600"/>
          </a:xfrm>
        </p:spPr>
        <p:txBody>
          <a:bodyPr anchor="t" anchorCtr="0"/>
          <a:lstStyle>
            <a:lvl1pPr algn="l">
              <a:lnSpc>
                <a:spcPts val="5000"/>
              </a:lnSpc>
              <a:defRPr sz="4000" cap="all"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6E17E88-A260-D741-B709-965CBB25DD6E}" type="datetime3">
              <a:rPr lang="en-US" smtClean="0"/>
              <a:t>5 November 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973FCEF-5573-7E43-8272-70C9D66591DA}" type="slidenum">
              <a:rPr lang="en-US" smtClean="0"/>
              <a:pPr/>
              <a:t>‹#›</a:t>
            </a:fld>
            <a:endParaRPr lang="en-US"/>
          </a:p>
        </p:txBody>
      </p:sp>
      <p:sp>
        <p:nvSpPr>
          <p:cNvPr id="7" name="Rectangle 6">
            <a:extLst>
              <a:ext uri="{FF2B5EF4-FFF2-40B4-BE49-F238E27FC236}">
                <a16:creationId xmlns:a16="http://schemas.microsoft.com/office/drawing/2014/main" id="{6CA42439-A9CE-0B42-AF84-203A508965B7}"/>
              </a:ext>
            </a:extLst>
          </p:cNvPr>
          <p:cNvSpPr/>
          <p:nvPr userDrawn="1"/>
        </p:nvSpPr>
        <p:spPr>
          <a:xfrm>
            <a:off x="0" y="6080499"/>
            <a:ext cx="764088" cy="7640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C7D827-D31E-AE44-AD3E-AE621346A34C}"/>
              </a:ext>
            </a:extLst>
          </p:cNvPr>
          <p:cNvPicPr>
            <a:picLocks noChangeAspect="1"/>
          </p:cNvPicPr>
          <p:nvPr userDrawn="1"/>
        </p:nvPicPr>
        <p:blipFill>
          <a:blip r:embed="rId2"/>
          <a:stretch>
            <a:fillRect/>
          </a:stretch>
        </p:blipFill>
        <p:spPr>
          <a:xfrm>
            <a:off x="215589" y="6252363"/>
            <a:ext cx="411480" cy="403116"/>
          </a:xfrm>
          <a:prstGeom prst="rect">
            <a:avLst/>
          </a:prstGeom>
        </p:spPr>
      </p:pic>
      <p:pic>
        <p:nvPicPr>
          <p:cNvPr id="10" name="Picture 9">
            <a:extLst>
              <a:ext uri="{FF2B5EF4-FFF2-40B4-BE49-F238E27FC236}">
                <a16:creationId xmlns:a16="http://schemas.microsoft.com/office/drawing/2014/main" id="{626E8CD4-4688-1442-A84F-82A1AC4F57F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151563" y="307975"/>
            <a:ext cx="5721350" cy="5721350"/>
          </a:xfrm>
          <a:prstGeom prst="rect">
            <a:avLst/>
          </a:prstGeom>
        </p:spPr>
      </p:pic>
    </p:spTree>
    <p:extLst>
      <p:ext uri="{BB962C8B-B14F-4D97-AF65-F5344CB8AC3E}">
        <p14:creationId xmlns:p14="http://schemas.microsoft.com/office/powerpoint/2010/main" val="390758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302839"/>
            <a:ext cx="11558588" cy="378198"/>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314325" y="1640541"/>
            <a:ext cx="11558588" cy="430464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078912" y="6356350"/>
            <a:ext cx="1817687" cy="198812"/>
          </a:xfrm>
          <a:prstGeom prst="rect">
            <a:avLst/>
          </a:prstGeom>
        </p:spPr>
        <p:txBody>
          <a:bodyPr vert="horz" lIns="0" tIns="0" rIns="0" bIns="0" rtlCol="0" anchor="b" anchorCtr="0"/>
          <a:lstStyle>
            <a:lvl1pPr algn="l">
              <a:defRPr sz="800" cap="all" baseline="0">
                <a:solidFill>
                  <a:schemeClr val="tx1"/>
                </a:solidFill>
                <a:latin typeface="Arial" panose="020B0604020202020204" pitchFamily="34" charset="0"/>
                <a:cs typeface="Arial" panose="020B0604020202020204" pitchFamily="34" charset="0"/>
              </a:defRPr>
            </a:lvl1pPr>
          </a:lstStyle>
          <a:p>
            <a:fld id="{9408B322-4539-3841-8FEC-C8BFD8B08418}" type="datetime3">
              <a:rPr lang="en-US" smtClean="0"/>
              <a:t>5 November 2019</a:t>
            </a:fld>
            <a:endParaRPr lang="en-US" dirty="0"/>
          </a:p>
        </p:txBody>
      </p:sp>
      <p:sp>
        <p:nvSpPr>
          <p:cNvPr id="5" name="Footer Placeholder 4"/>
          <p:cNvSpPr>
            <a:spLocks noGrp="1"/>
          </p:cNvSpPr>
          <p:nvPr>
            <p:ph type="ftr" sz="quarter" idx="3"/>
          </p:nvPr>
        </p:nvSpPr>
        <p:spPr>
          <a:xfrm>
            <a:off x="6151562" y="6355977"/>
            <a:ext cx="2795587" cy="198812"/>
          </a:xfrm>
          <a:prstGeom prst="rect">
            <a:avLst/>
          </a:prstGeom>
        </p:spPr>
        <p:txBody>
          <a:bodyPr vert="horz" lIns="0" tIns="0" rIns="0" bIns="0" rtlCol="0" anchor="b" anchorCtr="0"/>
          <a:lstStyle>
            <a:lvl1pPr algn="l">
              <a:defRPr sz="800">
                <a:solidFill>
                  <a:schemeClr val="tx1"/>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1465859" y="6356350"/>
            <a:ext cx="407054" cy="198812"/>
          </a:xfrm>
          <a:prstGeom prst="rect">
            <a:avLst/>
          </a:prstGeom>
        </p:spPr>
        <p:txBody>
          <a:bodyPr vert="horz" lIns="0" tIns="0" rIns="0" bIns="0" rtlCol="0" anchor="b" anchorCtr="0"/>
          <a:lstStyle>
            <a:lvl1pPr algn="r">
              <a:defRPr sz="800">
                <a:solidFill>
                  <a:schemeClr val="tx1"/>
                </a:solidFill>
                <a:latin typeface="Arial" panose="020B0604020202020204" pitchFamily="34" charset="0"/>
                <a:cs typeface="Arial" panose="020B0604020202020204" pitchFamily="34" charset="0"/>
              </a:defRPr>
            </a:lvl1pPr>
          </a:lstStyle>
          <a:p>
            <a:fld id="{6973FCEF-5573-7E43-8272-70C9D66591DA}" type="slidenum">
              <a:rPr lang="en-US" smtClean="0"/>
              <a:pPr/>
              <a:t>‹#›</a:t>
            </a:fld>
            <a:endParaRPr lang="en-US" dirty="0"/>
          </a:p>
        </p:txBody>
      </p:sp>
    </p:spTree>
    <p:extLst>
      <p:ext uri="{BB962C8B-B14F-4D97-AF65-F5344CB8AC3E}">
        <p14:creationId xmlns:p14="http://schemas.microsoft.com/office/powerpoint/2010/main" val="2107202753"/>
      </p:ext>
    </p:extLst>
  </p:cSld>
  <p:clrMap bg1="lt1" tx1="dk1" bg2="lt2" tx2="dk2" accent1="accent1" accent2="accent2" accent3="accent3" accent4="accent4" accent5="accent5" accent6="accent6" hlink="hlink" folHlink="folHlink"/>
  <p:sldLayoutIdLst>
    <p:sldLayoutId id="2147483651" r:id="rId1"/>
    <p:sldLayoutId id="2147483686" r:id="rId2"/>
    <p:sldLayoutId id="2147483685" r:id="rId3"/>
    <p:sldLayoutId id="2147483649" r:id="rId4"/>
    <p:sldLayoutId id="2147483675" r:id="rId5"/>
    <p:sldLayoutId id="2147483678" r:id="rId6"/>
    <p:sldLayoutId id="2147483676" r:id="rId7"/>
    <p:sldLayoutId id="2147483679" r:id="rId8"/>
    <p:sldLayoutId id="2147483677" r:id="rId9"/>
    <p:sldLayoutId id="2147483680" r:id="rId10"/>
    <p:sldLayoutId id="2147483650" r:id="rId11"/>
    <p:sldLayoutId id="2147483652" r:id="rId12"/>
    <p:sldLayoutId id="2147483660" r:id="rId13"/>
    <p:sldLayoutId id="2147483684" r:id="rId14"/>
    <p:sldLayoutId id="2147483661" r:id="rId15"/>
    <p:sldLayoutId id="2147483662" r:id="rId16"/>
    <p:sldLayoutId id="2147483663" r:id="rId17"/>
    <p:sldLayoutId id="2147483664" r:id="rId18"/>
    <p:sldLayoutId id="2147483665" r:id="rId19"/>
    <p:sldLayoutId id="2147483654" r:id="rId20"/>
    <p:sldLayoutId id="2147483666" r:id="rId21"/>
    <p:sldLayoutId id="2147483667" r:id="rId22"/>
    <p:sldLayoutId id="2147483668" r:id="rId23"/>
    <p:sldLayoutId id="2147483669" r:id="rId24"/>
    <p:sldLayoutId id="2147483670" r:id="rId25"/>
    <p:sldLayoutId id="2147483671" r:id="rId26"/>
    <p:sldLayoutId id="2147483655" r:id="rId27"/>
    <p:sldLayoutId id="2147483672" r:id="rId28"/>
    <p:sldLayoutId id="2147483681" r:id="rId29"/>
    <p:sldLayoutId id="2147483682" r:id="rId30"/>
    <p:sldLayoutId id="2147483683" r:id="rId31"/>
    <p:sldLayoutId id="2147483674" r:id="rId32"/>
  </p:sldLayoutIdLst>
  <p:hf hdr="0"/>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90000"/>
        </a:lnSpc>
        <a:spcBef>
          <a:spcPts val="500"/>
        </a:spcBef>
        <a:buClr>
          <a:srgbClr val="FF610D"/>
        </a:buClr>
        <a:buSzPct val="60000"/>
        <a:buFont typeface="Arial"/>
        <a:buChar char="•"/>
        <a:tabLst/>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lnSpc>
          <a:spcPct val="90000"/>
        </a:lnSpc>
        <a:spcBef>
          <a:spcPts val="500"/>
        </a:spcBef>
        <a:buClr>
          <a:srgbClr val="FF610D"/>
        </a:buClr>
        <a:buSzPct val="60000"/>
        <a:buFont typeface="Arial"/>
        <a:buChar char="•"/>
        <a:tabLst/>
        <a:defRPr sz="1800" kern="1200">
          <a:solidFill>
            <a:schemeClr val="tx1"/>
          </a:solidFill>
          <a:latin typeface="Arial" panose="020B0604020202020204" pitchFamily="34" charset="0"/>
          <a:ea typeface="+mn-ea"/>
          <a:cs typeface="Arial" panose="020B0604020202020204" pitchFamily="34" charset="0"/>
        </a:defRPr>
      </a:lvl3pPr>
      <a:lvl4pPr marL="965200" indent="-228600" algn="l" defTabSz="914400" rtl="0" eaLnBrk="1" latinLnBrk="0" hangingPunct="1">
        <a:lnSpc>
          <a:spcPct val="90000"/>
        </a:lnSpc>
        <a:spcBef>
          <a:spcPts val="500"/>
        </a:spcBef>
        <a:buClr>
          <a:srgbClr val="FF610D"/>
        </a:buClr>
        <a:buSzPct val="80000"/>
        <a:buFont typeface="System Font Regular"/>
        <a:buChar char="–"/>
        <a:tabLst/>
        <a:defRPr sz="1800" kern="1200">
          <a:solidFill>
            <a:schemeClr val="tx1"/>
          </a:solidFill>
          <a:latin typeface="Arial" panose="020B0604020202020204" pitchFamily="34" charset="0"/>
          <a:ea typeface="+mn-ea"/>
          <a:cs typeface="Arial" panose="020B0604020202020204" pitchFamily="34" charset="0"/>
        </a:defRPr>
      </a:lvl4pPr>
      <a:lvl5pPr marL="1193800" indent="-228600" algn="l" defTabSz="914400" rtl="0" eaLnBrk="1" latinLnBrk="0" hangingPunct="1">
        <a:lnSpc>
          <a:spcPct val="90000"/>
        </a:lnSpc>
        <a:spcBef>
          <a:spcPts val="500"/>
        </a:spcBef>
        <a:buClr>
          <a:srgbClr val="FF610D"/>
        </a:buClr>
        <a:buSzPct val="8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8" userDrawn="1">
          <p15:clr>
            <a:srgbClr val="F26B43"/>
          </p15:clr>
        </p15:guide>
        <p15:guide id="2" orient="horz" pos="194" userDrawn="1">
          <p15:clr>
            <a:srgbClr val="F26B43"/>
          </p15:clr>
        </p15:guide>
        <p15:guide id="3" orient="horz" pos="811" userDrawn="1">
          <p15:clr>
            <a:srgbClr val="F26B43"/>
          </p15:clr>
        </p15:guide>
        <p15:guide id="4" orient="horz" pos="4129" userDrawn="1">
          <p15:clr>
            <a:srgbClr val="F26B43"/>
          </p15:clr>
        </p15:guide>
        <p15:guide id="5" orient="horz" pos="3802" userDrawn="1">
          <p15:clr>
            <a:srgbClr val="F26B43"/>
          </p15:clr>
        </p15:guide>
        <p15:guide id="6" orient="horz" pos="3264" userDrawn="1">
          <p15:clr>
            <a:srgbClr val="F26B43"/>
          </p15:clr>
        </p15:guide>
        <p15:guide id="7" orient="horz" pos="3189" userDrawn="1">
          <p15:clr>
            <a:srgbClr val="F26B43"/>
          </p15:clr>
        </p15:guide>
        <p15:guide id="8" orient="horz" pos="1344" userDrawn="1">
          <p15:clr>
            <a:srgbClr val="F26B43"/>
          </p15:clr>
        </p15:guide>
        <p15:guide id="9" orient="horz" pos="1419" userDrawn="1">
          <p15:clr>
            <a:srgbClr val="F26B43"/>
          </p15:clr>
        </p15:guide>
        <p15:guide id="10" orient="horz" pos="2645" userDrawn="1">
          <p15:clr>
            <a:srgbClr val="F26B43"/>
          </p15:clr>
        </p15:guide>
        <p15:guide id="11" orient="horz" pos="2571" userDrawn="1">
          <p15:clr>
            <a:srgbClr val="F26B43"/>
          </p15:clr>
        </p15:guide>
        <p15:guide id="12" orient="horz" pos="1963" userDrawn="1">
          <p15:clr>
            <a:srgbClr val="F26B43"/>
          </p15:clr>
        </p15:guide>
        <p15:guide id="13" orient="horz" pos="2037" userDrawn="1">
          <p15:clr>
            <a:srgbClr val="F26B43"/>
          </p15:clr>
        </p15:guide>
        <p15:guide id="14" pos="198" userDrawn="1">
          <p15:clr>
            <a:srgbClr val="F26B43"/>
          </p15:clr>
        </p15:guide>
        <p15:guide id="15" pos="7479" userDrawn="1">
          <p15:clr>
            <a:srgbClr val="F26B43"/>
          </p15:clr>
        </p15:guide>
        <p15:guide id="16" pos="6940" userDrawn="1">
          <p15:clr>
            <a:srgbClr val="F26B43"/>
          </p15:clr>
        </p15:guide>
        <p15:guide id="17" pos="6861" userDrawn="1">
          <p15:clr>
            <a:srgbClr val="F26B43"/>
          </p15:clr>
        </p15:guide>
        <p15:guide id="18" pos="728" userDrawn="1">
          <p15:clr>
            <a:srgbClr val="F26B43"/>
          </p15:clr>
        </p15:guide>
        <p15:guide id="19" pos="806" userDrawn="1">
          <p15:clr>
            <a:srgbClr val="F26B43"/>
          </p15:clr>
        </p15:guide>
        <p15:guide id="20" pos="6327" userDrawn="1">
          <p15:clr>
            <a:srgbClr val="F26B43"/>
          </p15:clr>
        </p15:guide>
        <p15:guide id="21" pos="6253" userDrawn="1">
          <p15:clr>
            <a:srgbClr val="F26B43"/>
          </p15:clr>
        </p15:guide>
        <p15:guide id="22" pos="1346" userDrawn="1">
          <p15:clr>
            <a:srgbClr val="F26B43"/>
          </p15:clr>
        </p15:guide>
        <p15:guide id="23" pos="1415" userDrawn="1">
          <p15:clr>
            <a:srgbClr val="F26B43"/>
          </p15:clr>
        </p15:guide>
        <p15:guide id="24" pos="1954" userDrawn="1">
          <p15:clr>
            <a:srgbClr val="F26B43"/>
          </p15:clr>
        </p15:guide>
        <p15:guide id="25" pos="2032" userDrawn="1">
          <p15:clr>
            <a:srgbClr val="F26B43"/>
          </p15:clr>
        </p15:guide>
        <p15:guide id="26" pos="5719" userDrawn="1">
          <p15:clr>
            <a:srgbClr val="F26B43"/>
          </p15:clr>
        </p15:guide>
        <p15:guide id="27" pos="5636" userDrawn="1">
          <p15:clr>
            <a:srgbClr val="F26B43"/>
          </p15:clr>
        </p15:guide>
        <p15:guide id="28" pos="2567" userDrawn="1">
          <p15:clr>
            <a:srgbClr val="F26B43"/>
          </p15:clr>
        </p15:guide>
        <p15:guide id="29" pos="5101" userDrawn="1">
          <p15:clr>
            <a:srgbClr val="F26B43"/>
          </p15:clr>
        </p15:guide>
        <p15:guide id="30" pos="2640" userDrawn="1">
          <p15:clr>
            <a:srgbClr val="F26B43"/>
          </p15:clr>
        </p15:guide>
        <p15:guide id="31" pos="5027" userDrawn="1">
          <p15:clr>
            <a:srgbClr val="F26B43"/>
          </p15:clr>
        </p15:guide>
        <p15:guide id="32" pos="3184" userDrawn="1">
          <p15:clr>
            <a:srgbClr val="F26B43"/>
          </p15:clr>
        </p15:guide>
        <p15:guide id="33" pos="3258" userDrawn="1">
          <p15:clr>
            <a:srgbClr val="F26B43"/>
          </p15:clr>
        </p15:guide>
        <p15:guide id="34" pos="4488" userDrawn="1">
          <p15:clr>
            <a:srgbClr val="F26B43"/>
          </p15:clr>
        </p15:guide>
        <p15:guide id="35" pos="4410" userDrawn="1">
          <p15:clr>
            <a:srgbClr val="F26B43"/>
          </p15:clr>
        </p15:guide>
        <p15:guide id="36" pos="3875" userDrawn="1">
          <p15:clr>
            <a:srgbClr val="F26B43"/>
          </p15:clr>
        </p15:guide>
        <p15:guide id="37" pos="3797" userDrawn="1">
          <p15:clr>
            <a:srgbClr val="F26B43"/>
          </p15:clr>
        </p15:guide>
        <p15:guide id="38" orient="horz" pos="3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hyperlink" Target="https://creativecommons.org/licenses/by-nc-sa/3.0/" TargetMode="External"/><Relationship Id="rId4" Type="http://schemas.openxmlformats.org/officeDocument/2006/relationships/diagramLayout" Target="../diagrams/layout11.xml"/><Relationship Id="rId9" Type="http://schemas.openxmlformats.org/officeDocument/2006/relationships/hyperlink" Target="http://desibantu.com/watermelon"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68.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s://creativecommons.org/licenses/by-nc-nd/3.0/" TargetMode="External"/><Relationship Id="rId4" Type="http://schemas.openxmlformats.org/officeDocument/2006/relationships/diagramLayout" Target="../diagrams/layout2.xml"/><Relationship Id="rId9" Type="http://schemas.openxmlformats.org/officeDocument/2006/relationships/hyperlink" Target="https://www.flickr.com/photos/26345438@N08/4084815691"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EED5-2BBD-4609-BC9D-7B9EB5D9182E}"/>
              </a:ext>
            </a:extLst>
          </p:cNvPr>
          <p:cNvSpPr>
            <a:spLocks noGrp="1"/>
          </p:cNvSpPr>
          <p:nvPr>
            <p:ph type="title"/>
          </p:nvPr>
        </p:nvSpPr>
        <p:spPr>
          <a:xfrm>
            <a:off x="512649" y="3324314"/>
            <a:ext cx="5830166" cy="1521459"/>
          </a:xfrm>
        </p:spPr>
        <p:txBody>
          <a:bodyPr/>
          <a:lstStyle/>
          <a:p>
            <a:r>
              <a:rPr lang="en-US" b="1" dirty="0">
                <a:latin typeface="Candara" panose="020E0502030303020204" pitchFamily="34" charset="0"/>
              </a:rPr>
              <a:t>From Project Management to Product Management – </a:t>
            </a:r>
            <a:br>
              <a:rPr lang="en-US" b="1" dirty="0">
                <a:latin typeface="Candara" panose="020E0502030303020204" pitchFamily="34" charset="0"/>
              </a:rPr>
            </a:br>
            <a:r>
              <a:rPr lang="en-US" b="1" dirty="0">
                <a:latin typeface="Candara" panose="020E0502030303020204" pitchFamily="34" charset="0"/>
              </a:rPr>
              <a:t>The new paradigm</a:t>
            </a:r>
            <a:endParaRPr lang="en-ZW" dirty="0">
              <a:latin typeface="Candara" panose="020E0502030303020204" pitchFamily="34" charset="0"/>
            </a:endParaRPr>
          </a:p>
        </p:txBody>
      </p:sp>
      <p:sp>
        <p:nvSpPr>
          <p:cNvPr id="3" name="Text Placeholder 2">
            <a:extLst>
              <a:ext uri="{FF2B5EF4-FFF2-40B4-BE49-F238E27FC236}">
                <a16:creationId xmlns:a16="http://schemas.microsoft.com/office/drawing/2014/main" id="{CD178A3D-74C3-47AC-8B70-00CF3227CC62}"/>
              </a:ext>
            </a:extLst>
          </p:cNvPr>
          <p:cNvSpPr>
            <a:spLocks noGrp="1"/>
          </p:cNvSpPr>
          <p:nvPr>
            <p:ph type="body" idx="1"/>
          </p:nvPr>
        </p:nvSpPr>
        <p:spPr>
          <a:xfrm>
            <a:off x="128186" y="6409345"/>
            <a:ext cx="6599092" cy="494888"/>
          </a:xfrm>
        </p:spPr>
        <p:txBody>
          <a:bodyPr>
            <a:noAutofit/>
          </a:bodyPr>
          <a:lstStyle/>
          <a:p>
            <a:r>
              <a:rPr lang="en-ZW" sz="2400" b="1" dirty="0">
                <a:latin typeface="Candara" panose="020E0502030303020204" pitchFamily="34" charset="0"/>
              </a:rPr>
              <a:t>Presenter : Clever Haparari ( PMP, Scrum Master)</a:t>
            </a:r>
          </a:p>
          <a:p>
            <a:endParaRPr lang="en-ZW" sz="2400" b="1" dirty="0">
              <a:latin typeface="Candara" panose="020E0502030303020204" pitchFamily="34" charset="0"/>
            </a:endParaRPr>
          </a:p>
        </p:txBody>
      </p:sp>
      <p:sp>
        <p:nvSpPr>
          <p:cNvPr id="4" name="Text Placeholder 3">
            <a:extLst>
              <a:ext uri="{FF2B5EF4-FFF2-40B4-BE49-F238E27FC236}">
                <a16:creationId xmlns:a16="http://schemas.microsoft.com/office/drawing/2014/main" id="{4242B24C-D639-49E8-ACA4-6716776E358D}"/>
              </a:ext>
            </a:extLst>
          </p:cNvPr>
          <p:cNvSpPr>
            <a:spLocks noGrp="1"/>
          </p:cNvSpPr>
          <p:nvPr>
            <p:ph type="body" sz="quarter" idx="13"/>
          </p:nvPr>
        </p:nvSpPr>
        <p:spPr>
          <a:xfrm>
            <a:off x="128186" y="1399344"/>
            <a:ext cx="6110243" cy="805471"/>
          </a:xfrm>
        </p:spPr>
        <p:txBody>
          <a:bodyPr/>
          <a:lstStyle/>
          <a:p>
            <a:r>
              <a:rPr lang="en-ZW" sz="2000" b="1" dirty="0"/>
              <a:t>Inaugural Annual Conference 2019</a:t>
            </a:r>
          </a:p>
          <a:p>
            <a:r>
              <a:rPr lang="en-ZW" sz="2000" b="1" dirty="0"/>
              <a:t>“Delivering Value Through Project Management”</a:t>
            </a:r>
          </a:p>
          <a:p>
            <a:endParaRPr lang="en-ZW" dirty="0"/>
          </a:p>
        </p:txBody>
      </p:sp>
    </p:spTree>
    <p:extLst>
      <p:ext uri="{BB962C8B-B14F-4D97-AF65-F5344CB8AC3E}">
        <p14:creationId xmlns:p14="http://schemas.microsoft.com/office/powerpoint/2010/main" val="100449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1515935874"/>
              </p:ext>
            </p:extLst>
          </p:nvPr>
        </p:nvGraphicFramePr>
        <p:xfrm>
          <a:off x="314325" y="128187"/>
          <a:ext cx="11558588" cy="5907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7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10</a:t>
            </a:fld>
            <a:endParaRPr lang="en-US"/>
          </a:p>
        </p:txBody>
      </p:sp>
    </p:spTree>
    <p:extLst>
      <p:ext uri="{BB962C8B-B14F-4D97-AF65-F5344CB8AC3E}">
        <p14:creationId xmlns:p14="http://schemas.microsoft.com/office/powerpoint/2010/main" val="264372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3421811483"/>
              </p:ext>
            </p:extLst>
          </p:nvPr>
        </p:nvGraphicFramePr>
        <p:xfrm>
          <a:off x="314325" y="302838"/>
          <a:ext cx="11558588" cy="5732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7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11</a:t>
            </a:fld>
            <a:endParaRPr lang="en-US"/>
          </a:p>
        </p:txBody>
      </p:sp>
    </p:spTree>
    <p:extLst>
      <p:ext uri="{BB962C8B-B14F-4D97-AF65-F5344CB8AC3E}">
        <p14:creationId xmlns:p14="http://schemas.microsoft.com/office/powerpoint/2010/main" val="3961235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2830073194"/>
              </p:ext>
            </p:extLst>
          </p:nvPr>
        </p:nvGraphicFramePr>
        <p:xfrm>
          <a:off x="314325" y="302838"/>
          <a:ext cx="11558588" cy="5732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7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12</a:t>
            </a:fld>
            <a:endParaRPr lang="en-US"/>
          </a:p>
        </p:txBody>
      </p:sp>
      <p:pic>
        <p:nvPicPr>
          <p:cNvPr id="3" name="Picture 2" descr="A watermelon cut in half&#10;&#10;Description automatically generated">
            <a:extLst>
              <a:ext uri="{FF2B5EF4-FFF2-40B4-BE49-F238E27FC236}">
                <a16:creationId xmlns:a16="http://schemas.microsoft.com/office/drawing/2014/main" id="{B2722779-0E2D-4877-9873-FF36CF0E3279}"/>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0" y="57957"/>
            <a:ext cx="3255949" cy="2375732"/>
          </a:xfrm>
          <a:prstGeom prst="rect">
            <a:avLst/>
          </a:prstGeom>
        </p:spPr>
      </p:pic>
      <p:sp>
        <p:nvSpPr>
          <p:cNvPr id="7" name="TextBox 6">
            <a:extLst>
              <a:ext uri="{FF2B5EF4-FFF2-40B4-BE49-F238E27FC236}">
                <a16:creationId xmlns:a16="http://schemas.microsoft.com/office/drawing/2014/main" id="{6C4F886C-1BE3-4B05-8337-B2BEB8C5FEBE}"/>
              </a:ext>
            </a:extLst>
          </p:cNvPr>
          <p:cNvSpPr txBox="1"/>
          <p:nvPr/>
        </p:nvSpPr>
        <p:spPr>
          <a:xfrm>
            <a:off x="0" y="6488668"/>
            <a:ext cx="3255949" cy="369332"/>
          </a:xfrm>
          <a:prstGeom prst="rect">
            <a:avLst/>
          </a:prstGeom>
          <a:noFill/>
        </p:spPr>
        <p:txBody>
          <a:bodyPr wrap="square" rtlCol="0">
            <a:spAutoFit/>
          </a:bodyPr>
          <a:lstStyle/>
          <a:p>
            <a:r>
              <a:rPr lang="en-ZW" sz="900">
                <a:hlinkClick r:id="rId9" tooltip="http://desibantu.com/watermelon"/>
              </a:rPr>
              <a:t>This Photo</a:t>
            </a:r>
            <a:r>
              <a:rPr lang="en-ZW" sz="900"/>
              <a:t> by Unknown Author is licensed under </a:t>
            </a:r>
            <a:r>
              <a:rPr lang="en-ZW" sz="900">
                <a:hlinkClick r:id="rId10" tooltip="https://creativecommons.org/licenses/by-nc-sa/3.0/"/>
              </a:rPr>
              <a:t>CC BY-SA-NC</a:t>
            </a:r>
            <a:endParaRPr lang="en-ZW" sz="900"/>
          </a:p>
        </p:txBody>
      </p:sp>
    </p:spTree>
    <p:extLst>
      <p:ext uri="{BB962C8B-B14F-4D97-AF65-F5344CB8AC3E}">
        <p14:creationId xmlns:p14="http://schemas.microsoft.com/office/powerpoint/2010/main" val="4041697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4663-71F1-CA45-A7CF-CC4960D93326}"/>
              </a:ext>
            </a:extLst>
          </p:cNvPr>
          <p:cNvSpPr>
            <a:spLocks noGrp="1"/>
          </p:cNvSpPr>
          <p:nvPr>
            <p:ph type="ctrTitle"/>
          </p:nvPr>
        </p:nvSpPr>
        <p:spPr/>
        <p:txBody>
          <a:bodyPr/>
          <a:lstStyle/>
          <a:p>
            <a:pPr algn="ctr"/>
            <a:br>
              <a:rPr lang="en-US" dirty="0"/>
            </a:br>
            <a:br>
              <a:rPr lang="en-US" dirty="0"/>
            </a:br>
            <a:endParaRPr lang="en-US" dirty="0"/>
          </a:p>
        </p:txBody>
      </p:sp>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6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13</a:t>
            </a:fld>
            <a:endParaRPr lang="en-US"/>
          </a:p>
        </p:txBody>
      </p:sp>
      <p:pic>
        <p:nvPicPr>
          <p:cNvPr id="8" name="coast guard">
            <a:hlinkClick r:id="" action="ppaction://media"/>
            <a:extLst>
              <a:ext uri="{FF2B5EF4-FFF2-40B4-BE49-F238E27FC236}">
                <a16:creationId xmlns:a16="http://schemas.microsoft.com/office/drawing/2014/main" id="{9483F135-8836-45CD-BE93-21B4F612D8A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6982" y="145473"/>
            <a:ext cx="8981930" cy="6068292"/>
          </a:xfrm>
          <a:prstGeom prst="rect">
            <a:avLst/>
          </a:prstGeom>
        </p:spPr>
      </p:pic>
    </p:spTree>
    <p:extLst>
      <p:ext uri="{BB962C8B-B14F-4D97-AF65-F5344CB8AC3E}">
        <p14:creationId xmlns:p14="http://schemas.microsoft.com/office/powerpoint/2010/main" val="136510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32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3658058553"/>
              </p:ext>
            </p:extLst>
          </p:nvPr>
        </p:nvGraphicFramePr>
        <p:xfrm>
          <a:off x="314325" y="1040922"/>
          <a:ext cx="11558588" cy="4994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7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14</a:t>
            </a:fld>
            <a:endParaRPr lang="en-US"/>
          </a:p>
        </p:txBody>
      </p:sp>
    </p:spTree>
    <p:extLst>
      <p:ext uri="{BB962C8B-B14F-4D97-AF65-F5344CB8AC3E}">
        <p14:creationId xmlns:p14="http://schemas.microsoft.com/office/powerpoint/2010/main" val="3155396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185460339"/>
              </p:ext>
            </p:extLst>
          </p:nvPr>
        </p:nvGraphicFramePr>
        <p:xfrm>
          <a:off x="314325" y="1040922"/>
          <a:ext cx="11558588" cy="4994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7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15</a:t>
            </a:fld>
            <a:endParaRPr lang="en-US"/>
          </a:p>
        </p:txBody>
      </p:sp>
    </p:spTree>
    <p:extLst>
      <p:ext uri="{BB962C8B-B14F-4D97-AF65-F5344CB8AC3E}">
        <p14:creationId xmlns:p14="http://schemas.microsoft.com/office/powerpoint/2010/main" val="1336058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3094675423"/>
              </p:ext>
            </p:extLst>
          </p:nvPr>
        </p:nvGraphicFramePr>
        <p:xfrm>
          <a:off x="314325" y="302838"/>
          <a:ext cx="11558588" cy="5732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7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16</a:t>
            </a:fld>
            <a:endParaRPr lang="en-US"/>
          </a:p>
        </p:txBody>
      </p:sp>
    </p:spTree>
    <p:extLst>
      <p:ext uri="{BB962C8B-B14F-4D97-AF65-F5344CB8AC3E}">
        <p14:creationId xmlns:p14="http://schemas.microsoft.com/office/powerpoint/2010/main" val="51364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3461435371"/>
              </p:ext>
            </p:extLst>
          </p:nvPr>
        </p:nvGraphicFramePr>
        <p:xfrm>
          <a:off x="314325" y="302838"/>
          <a:ext cx="11558588" cy="5732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7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17</a:t>
            </a:fld>
            <a:endParaRPr lang="en-US"/>
          </a:p>
        </p:txBody>
      </p:sp>
    </p:spTree>
    <p:extLst>
      <p:ext uri="{BB962C8B-B14F-4D97-AF65-F5344CB8AC3E}">
        <p14:creationId xmlns:p14="http://schemas.microsoft.com/office/powerpoint/2010/main" val="581279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2263160721"/>
              </p:ext>
            </p:extLst>
          </p:nvPr>
        </p:nvGraphicFramePr>
        <p:xfrm>
          <a:off x="314325" y="302838"/>
          <a:ext cx="11558588" cy="5732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7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18</a:t>
            </a:fld>
            <a:endParaRPr lang="en-US"/>
          </a:p>
        </p:txBody>
      </p:sp>
    </p:spTree>
    <p:extLst>
      <p:ext uri="{BB962C8B-B14F-4D97-AF65-F5344CB8AC3E}">
        <p14:creationId xmlns:p14="http://schemas.microsoft.com/office/powerpoint/2010/main" val="2684700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3757934093"/>
              </p:ext>
            </p:extLst>
          </p:nvPr>
        </p:nvGraphicFramePr>
        <p:xfrm>
          <a:off x="314325" y="302838"/>
          <a:ext cx="11558588" cy="5732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7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19</a:t>
            </a:fld>
            <a:endParaRPr lang="en-US"/>
          </a:p>
        </p:txBody>
      </p:sp>
    </p:spTree>
    <p:extLst>
      <p:ext uri="{BB962C8B-B14F-4D97-AF65-F5344CB8AC3E}">
        <p14:creationId xmlns:p14="http://schemas.microsoft.com/office/powerpoint/2010/main" val="3681553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3306483972"/>
              </p:ext>
            </p:extLst>
          </p:nvPr>
        </p:nvGraphicFramePr>
        <p:xfrm>
          <a:off x="111095" y="205098"/>
          <a:ext cx="11761818" cy="5939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60B088-76CD-7B41-9E69-235958D68474}" type="datetime3">
              <a:rPr kumimoji="0" lang="en-US" sz="800" b="0" i="0" u="none" strike="noStrike" kern="1200" cap="all"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 November 2019</a:t>
            </a:fld>
            <a:endParaRPr kumimoji="0" lang="en-US" sz="800" b="0"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From  Project Management to Product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Managenent</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3FCEF-5573-7E43-8272-70C9D66591DA}" type="slidenum">
              <a:rPr kumimoji="0" lang="en-US"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18015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1998601764"/>
              </p:ext>
            </p:extLst>
          </p:nvPr>
        </p:nvGraphicFramePr>
        <p:xfrm>
          <a:off x="314325" y="230736"/>
          <a:ext cx="11558588" cy="5804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7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20</a:t>
            </a:fld>
            <a:endParaRPr lang="en-US"/>
          </a:p>
        </p:txBody>
      </p:sp>
    </p:spTree>
    <p:extLst>
      <p:ext uri="{BB962C8B-B14F-4D97-AF65-F5344CB8AC3E}">
        <p14:creationId xmlns:p14="http://schemas.microsoft.com/office/powerpoint/2010/main" val="367908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nvPr>
        </p:nvGraphicFramePr>
        <p:xfrm>
          <a:off x="314325" y="302838"/>
          <a:ext cx="11558588" cy="5732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7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21</a:t>
            </a:fld>
            <a:endParaRPr lang="en-US"/>
          </a:p>
        </p:txBody>
      </p:sp>
    </p:spTree>
    <p:extLst>
      <p:ext uri="{BB962C8B-B14F-4D97-AF65-F5344CB8AC3E}">
        <p14:creationId xmlns:p14="http://schemas.microsoft.com/office/powerpoint/2010/main" val="2172779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1386844685"/>
              </p:ext>
            </p:extLst>
          </p:nvPr>
        </p:nvGraphicFramePr>
        <p:xfrm>
          <a:off x="314325" y="1040922"/>
          <a:ext cx="11558588" cy="4994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7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22</a:t>
            </a:fld>
            <a:endParaRPr lang="en-US"/>
          </a:p>
        </p:txBody>
      </p:sp>
    </p:spTree>
    <p:extLst>
      <p:ext uri="{BB962C8B-B14F-4D97-AF65-F5344CB8AC3E}">
        <p14:creationId xmlns:p14="http://schemas.microsoft.com/office/powerpoint/2010/main" val="3313981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3035842831"/>
              </p:ext>
            </p:extLst>
          </p:nvPr>
        </p:nvGraphicFramePr>
        <p:xfrm>
          <a:off x="0" y="179461"/>
          <a:ext cx="12083753" cy="4418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8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23</a:t>
            </a:fld>
            <a:endParaRPr lang="en-US"/>
          </a:p>
        </p:txBody>
      </p:sp>
    </p:spTree>
    <p:extLst>
      <p:ext uri="{BB962C8B-B14F-4D97-AF65-F5344CB8AC3E}">
        <p14:creationId xmlns:p14="http://schemas.microsoft.com/office/powerpoint/2010/main" val="3199478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3683172233"/>
              </p:ext>
            </p:extLst>
          </p:nvPr>
        </p:nvGraphicFramePr>
        <p:xfrm>
          <a:off x="314325" y="1040922"/>
          <a:ext cx="11558588" cy="4994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7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24</a:t>
            </a:fld>
            <a:endParaRPr lang="en-US"/>
          </a:p>
        </p:txBody>
      </p:sp>
    </p:spTree>
    <p:extLst>
      <p:ext uri="{BB962C8B-B14F-4D97-AF65-F5344CB8AC3E}">
        <p14:creationId xmlns:p14="http://schemas.microsoft.com/office/powerpoint/2010/main" val="173191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1784003624"/>
              </p:ext>
            </p:extLst>
          </p:nvPr>
        </p:nvGraphicFramePr>
        <p:xfrm>
          <a:off x="314325" y="102550"/>
          <a:ext cx="11558588" cy="5933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6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a:t>From Project Management to Product Management</a:t>
            </a:r>
            <a:endParaRPr lang="en-US" dirty="0"/>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3</a:t>
            </a:fld>
            <a:endParaRPr lang="en-US"/>
          </a:p>
        </p:txBody>
      </p:sp>
      <p:pic>
        <p:nvPicPr>
          <p:cNvPr id="18" name="Picture 17" descr="A picture containing night, light, dark, sitting&#10;&#10;Description automatically generated">
            <a:extLst>
              <a:ext uri="{FF2B5EF4-FFF2-40B4-BE49-F238E27FC236}">
                <a16:creationId xmlns:a16="http://schemas.microsoft.com/office/drawing/2014/main" id="{BF84AE9D-3BDB-4EBC-95F5-B075176E5234}"/>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845891" y="797964"/>
            <a:ext cx="1845892" cy="2064877"/>
          </a:xfrm>
          <a:prstGeom prst="rect">
            <a:avLst/>
          </a:prstGeom>
        </p:spPr>
      </p:pic>
      <p:sp>
        <p:nvSpPr>
          <p:cNvPr id="19" name="TextBox 18">
            <a:extLst>
              <a:ext uri="{FF2B5EF4-FFF2-40B4-BE49-F238E27FC236}">
                <a16:creationId xmlns:a16="http://schemas.microsoft.com/office/drawing/2014/main" id="{5C468A61-C594-44D4-8351-D1FBDB0A53FF}"/>
              </a:ext>
            </a:extLst>
          </p:cNvPr>
          <p:cNvSpPr txBox="1"/>
          <p:nvPr/>
        </p:nvSpPr>
        <p:spPr>
          <a:xfrm>
            <a:off x="3050848" y="6858000"/>
            <a:ext cx="1478423" cy="507831"/>
          </a:xfrm>
          <a:prstGeom prst="rect">
            <a:avLst/>
          </a:prstGeom>
          <a:noFill/>
        </p:spPr>
        <p:txBody>
          <a:bodyPr wrap="square" rtlCol="0">
            <a:spAutoFit/>
          </a:bodyPr>
          <a:lstStyle/>
          <a:p>
            <a:r>
              <a:rPr lang="en-ZW" sz="900">
                <a:hlinkClick r:id="rId9" tooltip="https://www.flickr.com/photos/26345438@N08/4084815691"/>
              </a:rPr>
              <a:t>This Photo</a:t>
            </a:r>
            <a:r>
              <a:rPr lang="en-ZW" sz="900"/>
              <a:t> by Unknown Author is licensed under </a:t>
            </a:r>
            <a:r>
              <a:rPr lang="en-ZW" sz="900">
                <a:hlinkClick r:id="rId10" tooltip="https://creativecommons.org/licenses/by-nc-nd/3.0/"/>
              </a:rPr>
              <a:t>CC BY-NC-ND</a:t>
            </a:r>
            <a:endParaRPr lang="en-ZW" sz="900"/>
          </a:p>
        </p:txBody>
      </p:sp>
    </p:spTree>
    <p:extLst>
      <p:ext uri="{BB962C8B-B14F-4D97-AF65-F5344CB8AC3E}">
        <p14:creationId xmlns:p14="http://schemas.microsoft.com/office/powerpoint/2010/main" val="66027314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1197403308"/>
              </p:ext>
            </p:extLst>
          </p:nvPr>
        </p:nvGraphicFramePr>
        <p:xfrm>
          <a:off x="314325" y="145279"/>
          <a:ext cx="11558588" cy="5890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7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4</a:t>
            </a:fld>
            <a:endParaRPr lang="en-US"/>
          </a:p>
        </p:txBody>
      </p:sp>
    </p:spTree>
    <p:extLst>
      <p:ext uri="{BB962C8B-B14F-4D97-AF65-F5344CB8AC3E}">
        <p14:creationId xmlns:p14="http://schemas.microsoft.com/office/powerpoint/2010/main" val="286737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3313369059"/>
              </p:ext>
            </p:extLst>
          </p:nvPr>
        </p:nvGraphicFramePr>
        <p:xfrm>
          <a:off x="314325" y="1040922"/>
          <a:ext cx="11558588" cy="4994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6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5</a:t>
            </a:fld>
            <a:endParaRPr lang="en-US"/>
          </a:p>
        </p:txBody>
      </p:sp>
    </p:spTree>
    <p:extLst>
      <p:ext uri="{BB962C8B-B14F-4D97-AF65-F5344CB8AC3E}">
        <p14:creationId xmlns:p14="http://schemas.microsoft.com/office/powerpoint/2010/main" val="2861373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227328632"/>
              </p:ext>
            </p:extLst>
          </p:nvPr>
        </p:nvGraphicFramePr>
        <p:xfrm>
          <a:off x="314325" y="1040922"/>
          <a:ext cx="11558588" cy="4994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7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6</a:t>
            </a:fld>
            <a:endParaRPr lang="en-US"/>
          </a:p>
        </p:txBody>
      </p:sp>
    </p:spTree>
    <p:extLst>
      <p:ext uri="{BB962C8B-B14F-4D97-AF65-F5344CB8AC3E}">
        <p14:creationId xmlns:p14="http://schemas.microsoft.com/office/powerpoint/2010/main" val="235613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1594465937"/>
              </p:ext>
            </p:extLst>
          </p:nvPr>
        </p:nvGraphicFramePr>
        <p:xfrm>
          <a:off x="314325" y="302838"/>
          <a:ext cx="11558588" cy="5732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7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7</a:t>
            </a:fld>
            <a:endParaRPr lang="en-US"/>
          </a:p>
        </p:txBody>
      </p:sp>
    </p:spTree>
    <p:extLst>
      <p:ext uri="{BB962C8B-B14F-4D97-AF65-F5344CB8AC3E}">
        <p14:creationId xmlns:p14="http://schemas.microsoft.com/office/powerpoint/2010/main" val="725886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4022881607"/>
              </p:ext>
            </p:extLst>
          </p:nvPr>
        </p:nvGraphicFramePr>
        <p:xfrm>
          <a:off x="314325" y="302838"/>
          <a:ext cx="11558588" cy="5732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7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8</a:t>
            </a:fld>
            <a:endParaRPr lang="en-US"/>
          </a:p>
        </p:txBody>
      </p:sp>
    </p:spTree>
    <p:extLst>
      <p:ext uri="{BB962C8B-B14F-4D97-AF65-F5344CB8AC3E}">
        <p14:creationId xmlns:p14="http://schemas.microsoft.com/office/powerpoint/2010/main" val="170208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ED9D054-A5F1-4380-8BB6-C4635B0E20D5}"/>
              </a:ext>
            </a:extLst>
          </p:cNvPr>
          <p:cNvGraphicFramePr>
            <a:graphicFrameLocks noGrp="1"/>
          </p:cNvGraphicFramePr>
          <p:nvPr>
            <p:ph idx="1"/>
            <p:extLst>
              <p:ext uri="{D42A27DB-BD31-4B8C-83A1-F6EECF244321}">
                <p14:modId xmlns:p14="http://schemas.microsoft.com/office/powerpoint/2010/main" val="1556425995"/>
              </p:ext>
            </p:extLst>
          </p:nvPr>
        </p:nvGraphicFramePr>
        <p:xfrm>
          <a:off x="314325" y="302838"/>
          <a:ext cx="11558588" cy="5732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880F3D-7D47-A94A-8E9F-DF8027DBBB0A}"/>
              </a:ext>
            </a:extLst>
          </p:cNvPr>
          <p:cNvSpPr>
            <a:spLocks noGrp="1"/>
          </p:cNvSpPr>
          <p:nvPr>
            <p:ph type="dt" sz="half" idx="10"/>
          </p:nvPr>
        </p:nvSpPr>
        <p:spPr/>
        <p:txBody>
          <a:bodyPr/>
          <a:lstStyle/>
          <a:p>
            <a:fld id="{1A60B088-76CD-7B41-9E69-235958D68474}" type="datetime3">
              <a:rPr lang="en-US" smtClean="0"/>
              <a:t>7 November 2019</a:t>
            </a:fld>
            <a:endParaRPr lang="en-US"/>
          </a:p>
        </p:txBody>
      </p:sp>
      <p:sp>
        <p:nvSpPr>
          <p:cNvPr id="5" name="Footer Placeholder 4">
            <a:extLst>
              <a:ext uri="{FF2B5EF4-FFF2-40B4-BE49-F238E27FC236}">
                <a16:creationId xmlns:a16="http://schemas.microsoft.com/office/drawing/2014/main" id="{0055C3B5-DC14-954E-9C19-C62140CB72D7}"/>
              </a:ext>
            </a:extLst>
          </p:cNvPr>
          <p:cNvSpPr>
            <a:spLocks noGrp="1"/>
          </p:cNvSpPr>
          <p:nvPr>
            <p:ph type="ftr" sz="quarter" idx="11"/>
          </p:nvPr>
        </p:nvSpPr>
        <p:spPr/>
        <p:txBody>
          <a:bodyPr/>
          <a:lstStyle/>
          <a:p>
            <a:r>
              <a:rPr lang="en-US" dirty="0"/>
              <a:t>From Project Management to Product Management</a:t>
            </a:r>
          </a:p>
        </p:txBody>
      </p:sp>
      <p:sp>
        <p:nvSpPr>
          <p:cNvPr id="6" name="Slide Number Placeholder 5">
            <a:extLst>
              <a:ext uri="{FF2B5EF4-FFF2-40B4-BE49-F238E27FC236}">
                <a16:creationId xmlns:a16="http://schemas.microsoft.com/office/drawing/2014/main" id="{720B69CA-1C9A-7045-8861-E0372493136A}"/>
              </a:ext>
            </a:extLst>
          </p:cNvPr>
          <p:cNvSpPr>
            <a:spLocks noGrp="1"/>
          </p:cNvSpPr>
          <p:nvPr>
            <p:ph type="sldNum" sz="quarter" idx="12"/>
          </p:nvPr>
        </p:nvSpPr>
        <p:spPr/>
        <p:txBody>
          <a:bodyPr/>
          <a:lstStyle/>
          <a:p>
            <a:fld id="{6973FCEF-5573-7E43-8272-70C9D66591DA}" type="slidenum">
              <a:rPr lang="en-US" smtClean="0"/>
              <a:t>9</a:t>
            </a:fld>
            <a:endParaRPr lang="en-US"/>
          </a:p>
        </p:txBody>
      </p:sp>
    </p:spTree>
    <p:extLst>
      <p:ext uri="{BB962C8B-B14F-4D97-AF65-F5344CB8AC3E}">
        <p14:creationId xmlns:p14="http://schemas.microsoft.com/office/powerpoint/2010/main" val="39603888"/>
      </p:ext>
    </p:extLst>
  </p:cSld>
  <p:clrMapOvr>
    <a:masterClrMapping/>
  </p:clrMapOvr>
</p:sld>
</file>

<file path=ppt/theme/theme1.xml><?xml version="1.0" encoding="utf-8"?>
<a:theme xmlns:a="http://schemas.openxmlformats.org/drawingml/2006/main" name="Office Theme">
  <a:themeElements>
    <a:clrScheme name="PMI_palette">
      <a:dk1>
        <a:srgbClr val="000000"/>
      </a:dk1>
      <a:lt1>
        <a:srgbClr val="FFFFFF"/>
      </a:lt1>
      <a:dk2>
        <a:srgbClr val="C4C5C7"/>
      </a:dk2>
      <a:lt2>
        <a:srgbClr val="E7E6E6"/>
      </a:lt2>
      <a:accent1>
        <a:srgbClr val="DF7140"/>
      </a:accent1>
      <a:accent2>
        <a:srgbClr val="BF4B31"/>
      </a:accent2>
      <a:accent3>
        <a:srgbClr val="E69C74"/>
      </a:accent3>
      <a:accent4>
        <a:srgbClr val="52BDDC"/>
      </a:accent4>
      <a:accent5>
        <a:srgbClr val="347FA4"/>
      </a:accent5>
      <a:accent6>
        <a:srgbClr val="79D2E8"/>
      </a:accent6>
      <a:hlink>
        <a:srgbClr val="347FA4"/>
      </a:hlink>
      <a:folHlink>
        <a:srgbClr val="260F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F16F2A6B-29AA-6E41-B02D-4DD190371559}" vid="{514CC42A-B1F7-944A-8A1D-34491C3CA6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A3657A49E6BA43AD3DB8850E0EA35E" ma:contentTypeVersion="10" ma:contentTypeDescription="Create a new document." ma:contentTypeScope="" ma:versionID="e0bf761b56f6352fb98374239ee09050">
  <xsd:schema xmlns:xsd="http://www.w3.org/2001/XMLSchema" xmlns:xs="http://www.w3.org/2001/XMLSchema" xmlns:p="http://schemas.microsoft.com/office/2006/metadata/properties" xmlns:ns2="328fb47b-9443-4a6c-a005-9644fb9483d1" targetNamespace="http://schemas.microsoft.com/office/2006/metadata/properties" ma:root="true" ma:fieldsID="73de4fdd806d139990d183de51d983df" ns2:_="">
    <xsd:import namespace="328fb47b-9443-4a6c-a005-9644fb9483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8fb47b-9443-4a6c-a005-9644fb9483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1B68B2-165B-4C68-8EC0-7CD2DE72D2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8fb47b-9443-4a6c-a005-9644fb9483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27805C-0128-4EEF-AD4B-84721065432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8DDD77D-5CE4-44D2-9A52-D9E48D1CB6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7757</TotalTime>
  <Words>3199</Words>
  <Application>Microsoft Office PowerPoint</Application>
  <PresentationFormat>Widescreen</PresentationFormat>
  <Paragraphs>358</Paragraphs>
  <Slides>24</Slides>
  <Notes>24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Candara</vt:lpstr>
      <vt:lpstr>System Font Regular</vt:lpstr>
      <vt:lpstr>Wingdings</vt:lpstr>
      <vt:lpstr>Office Theme</vt:lpstr>
      <vt:lpstr>From Project Management to Product Management –  The new paradigm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 Mondello</dc:creator>
  <cp:lastModifiedBy>Clever Haparari</cp:lastModifiedBy>
  <cp:revision>102</cp:revision>
  <cp:lastPrinted>2019-08-29T18:37:25Z</cp:lastPrinted>
  <dcterms:created xsi:type="dcterms:W3CDTF">2019-08-27T20:20:03Z</dcterms:created>
  <dcterms:modified xsi:type="dcterms:W3CDTF">2019-11-07T22:17:39Z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0x0101005FA3657A49E6BA43AD3DB8850E0EA35E</vt:lpwstr>
  </property>
</Properties>
</file>